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4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5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6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7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theme/theme8.xml" ContentType="application/vnd.openxmlformats-officedocument.theme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7" r:id="rId4"/>
    <p:sldMasterId id="2147483747" r:id="rId5"/>
    <p:sldMasterId id="2147483782" r:id="rId6"/>
    <p:sldMasterId id="2147483970" r:id="rId7"/>
    <p:sldMasterId id="2147483994" r:id="rId8"/>
    <p:sldMasterId id="2147484022" r:id="rId9"/>
    <p:sldMasterId id="2147484082" r:id="rId10"/>
    <p:sldMasterId id="2147484134" r:id="rId11"/>
    <p:sldMasterId id="2147484194" r:id="rId12"/>
  </p:sldMasterIdLst>
  <p:notesMasterIdLst>
    <p:notesMasterId r:id="rId35"/>
  </p:notesMasterIdLst>
  <p:sldIdLst>
    <p:sldId id="287" r:id="rId13"/>
    <p:sldId id="5355" r:id="rId14"/>
    <p:sldId id="274" r:id="rId15"/>
    <p:sldId id="5356" r:id="rId16"/>
    <p:sldId id="4679" r:id="rId17"/>
    <p:sldId id="4681" r:id="rId18"/>
    <p:sldId id="276" r:id="rId19"/>
    <p:sldId id="266" r:id="rId20"/>
    <p:sldId id="280" r:id="rId21"/>
    <p:sldId id="4999" r:id="rId22"/>
    <p:sldId id="5000" r:id="rId23"/>
    <p:sldId id="283" r:id="rId24"/>
    <p:sldId id="289" r:id="rId25"/>
    <p:sldId id="290" r:id="rId26"/>
    <p:sldId id="5007" r:id="rId27"/>
    <p:sldId id="292" r:id="rId28"/>
    <p:sldId id="293" r:id="rId29"/>
    <p:sldId id="270" r:id="rId30"/>
    <p:sldId id="4685" r:id="rId31"/>
    <p:sldId id="4684" r:id="rId32"/>
    <p:sldId id="4682" r:id="rId33"/>
    <p:sldId id="468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67211E6-5768-4DC9-8584-BA27BE525A47}">
          <p14:sldIdLst>
            <p14:sldId id="287"/>
            <p14:sldId id="5355"/>
            <p14:sldId id="274"/>
            <p14:sldId id="5356"/>
            <p14:sldId id="4679"/>
          </p14:sldIdLst>
        </p14:section>
        <p14:section name="Screening Foundations" id="{E83747BE-4E42-4FC0-866F-B9F7109893AD}">
          <p14:sldIdLst>
            <p14:sldId id="4681"/>
            <p14:sldId id="276"/>
            <p14:sldId id="266"/>
            <p14:sldId id="280"/>
            <p14:sldId id="4999"/>
            <p14:sldId id="5000"/>
            <p14:sldId id="283"/>
            <p14:sldId id="289"/>
            <p14:sldId id="290"/>
            <p14:sldId id="5007"/>
            <p14:sldId id="292"/>
            <p14:sldId id="293"/>
            <p14:sldId id="270"/>
            <p14:sldId id="4685"/>
            <p14:sldId id="4684"/>
            <p14:sldId id="4682"/>
            <p14:sldId id="4683"/>
          </p14:sldIdLst>
        </p14:section>
        <p14:section name="Closing" id="{86D85BC9-987A-4AC8-8744-191D2AAD377B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637FD32-D87E-E2EF-14A8-5B62B89BD295}" name="Kelcey Schmitz" initials="KS" userId="S::kelcey1@uw.edu::1e6b9c08-7c7a-4902-9ea8-bd407d26db9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2F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10D715-F782-4388-B312-729F5CE609C3}" v="9" dt="2025-06-17T17:53:10.4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tableStyles" Target="tableStyles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cey Schmitz" userId="S::kelcey1@uw.edu::1e6b9c08-7c7a-4902-9ea8-bd407d26db9d" providerId="AD" clId="Web-{4A8977A6-FB21-F8C4-4836-905FC69AE537}"/>
    <pc:docChg chg="delSld modSld">
      <pc:chgData name="Kelcey Schmitz" userId="S::kelcey1@uw.edu::1e6b9c08-7c7a-4902-9ea8-bd407d26db9d" providerId="AD" clId="Web-{4A8977A6-FB21-F8C4-4836-905FC69AE537}" dt="2023-09-26T23:18:02.619" v="115"/>
      <pc:docMkLst>
        <pc:docMk/>
      </pc:docMkLst>
      <pc:sldChg chg="addSp modSp">
        <pc:chgData name="Kelcey Schmitz" userId="S::kelcey1@uw.edu::1e6b9c08-7c7a-4902-9ea8-bd407d26db9d" providerId="AD" clId="Web-{4A8977A6-FB21-F8C4-4836-905FC69AE537}" dt="2023-09-26T23:16:24.883" v="109" actId="1076"/>
        <pc:sldMkLst>
          <pc:docMk/>
          <pc:sldMk cId="3007942614" sldId="277"/>
        </pc:sldMkLst>
      </pc:sldChg>
      <pc:sldChg chg="modSp mod modShow">
        <pc:chgData name="Kelcey Schmitz" userId="S::kelcey1@uw.edu::1e6b9c08-7c7a-4902-9ea8-bd407d26db9d" providerId="AD" clId="Web-{4A8977A6-FB21-F8C4-4836-905FC69AE537}" dt="2023-09-26T23:18:02.619" v="115"/>
        <pc:sldMkLst>
          <pc:docMk/>
          <pc:sldMk cId="3662639466" sldId="278"/>
        </pc:sldMkLst>
      </pc:sldChg>
      <pc:sldChg chg="del">
        <pc:chgData name="Kelcey Schmitz" userId="S::kelcey1@uw.edu::1e6b9c08-7c7a-4902-9ea8-bd407d26db9d" providerId="AD" clId="Web-{4A8977A6-FB21-F8C4-4836-905FC69AE537}" dt="2023-09-26T23:14:21.990" v="87"/>
        <pc:sldMkLst>
          <pc:docMk/>
          <pc:sldMk cId="261751575" sldId="280"/>
        </pc:sldMkLst>
      </pc:sldChg>
      <pc:sldChg chg="modSp">
        <pc:chgData name="Kelcey Schmitz" userId="S::kelcey1@uw.edu::1e6b9c08-7c7a-4902-9ea8-bd407d26db9d" providerId="AD" clId="Web-{4A8977A6-FB21-F8C4-4836-905FC69AE537}" dt="2023-09-26T23:13:30.458" v="86"/>
        <pc:sldMkLst>
          <pc:docMk/>
          <pc:sldMk cId="1711838847" sldId="291"/>
        </pc:sldMkLst>
      </pc:sldChg>
    </pc:docChg>
  </pc:docChgLst>
  <pc:docChgLst>
    <pc:chgData name="Mari Meador" userId="S::mmeador1@uw.edu::fcbde2c4-b6a4-4b9f-88bf-660364c79309" providerId="AD" clId="Web-{BC8059EB-0F96-1756-BE17-081212880255}"/>
    <pc:docChg chg="addSld delSld modSld sldOrd delSection modSection">
      <pc:chgData name="Mari Meador" userId="S::mmeador1@uw.edu::fcbde2c4-b6a4-4b9f-88bf-660364c79309" providerId="AD" clId="Web-{BC8059EB-0F96-1756-BE17-081212880255}" dt="2023-12-20T22:42:52.734" v="217" actId="20577"/>
      <pc:docMkLst>
        <pc:docMk/>
      </pc:docMkLst>
      <pc:sldChg chg="del">
        <pc:chgData name="Mari Meador" userId="S::mmeador1@uw.edu::fcbde2c4-b6a4-4b9f-88bf-660364c79309" providerId="AD" clId="Web-{BC8059EB-0F96-1756-BE17-081212880255}" dt="2023-12-20T22:25:05.885" v="84"/>
        <pc:sldMkLst>
          <pc:docMk/>
          <pc:sldMk cId="4231013917" sldId="263"/>
        </pc:sldMkLst>
      </pc:sldChg>
      <pc:sldChg chg="del">
        <pc:chgData name="Mari Meador" userId="S::mmeador1@uw.edu::fcbde2c4-b6a4-4b9f-88bf-660364c79309" providerId="AD" clId="Web-{BC8059EB-0F96-1756-BE17-081212880255}" dt="2023-12-20T22:25:05.885" v="85"/>
        <pc:sldMkLst>
          <pc:docMk/>
          <pc:sldMk cId="4255454998" sldId="264"/>
        </pc:sldMkLst>
      </pc:sldChg>
      <pc:sldChg chg="del">
        <pc:chgData name="Mari Meador" userId="S::mmeador1@uw.edu::fcbde2c4-b6a4-4b9f-88bf-660364c79309" providerId="AD" clId="Web-{BC8059EB-0F96-1756-BE17-081212880255}" dt="2023-12-20T22:25:05.885" v="86"/>
        <pc:sldMkLst>
          <pc:docMk/>
          <pc:sldMk cId="1289810673" sldId="265"/>
        </pc:sldMkLst>
      </pc:sldChg>
      <pc:sldChg chg="del">
        <pc:chgData name="Mari Meador" userId="S::mmeador1@uw.edu::fcbde2c4-b6a4-4b9f-88bf-660364c79309" providerId="AD" clId="Web-{BC8059EB-0F96-1756-BE17-081212880255}" dt="2023-12-20T22:25:05.885" v="87"/>
        <pc:sldMkLst>
          <pc:docMk/>
          <pc:sldMk cId="78490464" sldId="266"/>
        </pc:sldMkLst>
      </pc:sldChg>
      <pc:sldChg chg="del">
        <pc:chgData name="Mari Meador" userId="S::mmeador1@uw.edu::fcbde2c4-b6a4-4b9f-88bf-660364c79309" providerId="AD" clId="Web-{BC8059EB-0F96-1756-BE17-081212880255}" dt="2023-12-20T22:25:05.885" v="88"/>
        <pc:sldMkLst>
          <pc:docMk/>
          <pc:sldMk cId="3312978820" sldId="267"/>
        </pc:sldMkLst>
      </pc:sldChg>
      <pc:sldChg chg="del">
        <pc:chgData name="Mari Meador" userId="S::mmeador1@uw.edu::fcbde2c4-b6a4-4b9f-88bf-660364c79309" providerId="AD" clId="Web-{BC8059EB-0F96-1756-BE17-081212880255}" dt="2023-12-20T22:25:05.885" v="89"/>
        <pc:sldMkLst>
          <pc:docMk/>
          <pc:sldMk cId="826649787" sldId="268"/>
        </pc:sldMkLst>
      </pc:sldChg>
      <pc:sldChg chg="del">
        <pc:chgData name="Mari Meador" userId="S::mmeador1@uw.edu::fcbde2c4-b6a4-4b9f-88bf-660364c79309" providerId="AD" clId="Web-{BC8059EB-0F96-1756-BE17-081212880255}" dt="2023-12-20T22:25:05.885" v="90"/>
        <pc:sldMkLst>
          <pc:docMk/>
          <pc:sldMk cId="642730673" sldId="269"/>
        </pc:sldMkLst>
      </pc:sldChg>
      <pc:sldChg chg="ord">
        <pc:chgData name="Mari Meador" userId="S::mmeador1@uw.edu::fcbde2c4-b6a4-4b9f-88bf-660364c79309" providerId="AD" clId="Web-{BC8059EB-0F96-1756-BE17-081212880255}" dt="2023-12-20T22:32:55.167" v="139"/>
        <pc:sldMkLst>
          <pc:docMk/>
          <pc:sldMk cId="4249254840" sldId="270"/>
        </pc:sldMkLst>
      </pc:sldChg>
      <pc:sldChg chg="del">
        <pc:chgData name="Mari Meador" userId="S::mmeador1@uw.edu::fcbde2c4-b6a4-4b9f-88bf-660364c79309" providerId="AD" clId="Web-{BC8059EB-0F96-1756-BE17-081212880255}" dt="2023-12-20T22:23:45.586" v="63"/>
        <pc:sldMkLst>
          <pc:docMk/>
          <pc:sldMk cId="2060584949" sldId="272"/>
        </pc:sldMkLst>
      </pc:sldChg>
      <pc:sldChg chg="del">
        <pc:chgData name="Mari Meador" userId="S::mmeador1@uw.edu::fcbde2c4-b6a4-4b9f-88bf-660364c79309" providerId="AD" clId="Web-{BC8059EB-0F96-1756-BE17-081212880255}" dt="2023-12-20T22:24:49.400" v="79"/>
        <pc:sldMkLst>
          <pc:docMk/>
          <pc:sldMk cId="287672735" sldId="274"/>
        </pc:sldMkLst>
      </pc:sldChg>
      <pc:sldChg chg="del">
        <pc:chgData name="Mari Meador" userId="S::mmeador1@uw.edu::fcbde2c4-b6a4-4b9f-88bf-660364c79309" providerId="AD" clId="Web-{BC8059EB-0F96-1756-BE17-081212880255}" dt="2023-12-20T22:22:37.552" v="31"/>
        <pc:sldMkLst>
          <pc:docMk/>
          <pc:sldMk cId="3007942614" sldId="277"/>
        </pc:sldMkLst>
      </pc:sldChg>
      <pc:sldChg chg="del">
        <pc:chgData name="Mari Meador" userId="S::mmeador1@uw.edu::fcbde2c4-b6a4-4b9f-88bf-660364c79309" providerId="AD" clId="Web-{BC8059EB-0F96-1756-BE17-081212880255}" dt="2023-12-20T22:22:37.552" v="33"/>
        <pc:sldMkLst>
          <pc:docMk/>
          <pc:sldMk cId="2851276363" sldId="279"/>
        </pc:sldMkLst>
      </pc:sldChg>
      <pc:sldChg chg="del">
        <pc:chgData name="Mari Meador" userId="S::mmeador1@uw.edu::fcbde2c4-b6a4-4b9f-88bf-660364c79309" providerId="AD" clId="Web-{BC8059EB-0F96-1756-BE17-081212880255}" dt="2023-12-20T22:22:37.552" v="34"/>
        <pc:sldMkLst>
          <pc:docMk/>
          <pc:sldMk cId="2842564847" sldId="281"/>
        </pc:sldMkLst>
      </pc:sldChg>
      <pc:sldChg chg="del">
        <pc:chgData name="Mari Meador" userId="S::mmeador1@uw.edu::fcbde2c4-b6a4-4b9f-88bf-660364c79309" providerId="AD" clId="Web-{BC8059EB-0F96-1756-BE17-081212880255}" dt="2023-12-20T22:22:37.552" v="35"/>
        <pc:sldMkLst>
          <pc:docMk/>
          <pc:sldMk cId="1273468988" sldId="282"/>
        </pc:sldMkLst>
      </pc:sldChg>
      <pc:sldChg chg="del">
        <pc:chgData name="Mari Meador" userId="S::mmeador1@uw.edu::fcbde2c4-b6a4-4b9f-88bf-660364c79309" providerId="AD" clId="Web-{BC8059EB-0F96-1756-BE17-081212880255}" dt="2023-12-20T22:22:37.552" v="37"/>
        <pc:sldMkLst>
          <pc:docMk/>
          <pc:sldMk cId="1744154273" sldId="283"/>
        </pc:sldMkLst>
      </pc:sldChg>
      <pc:sldChg chg="del">
        <pc:chgData name="Mari Meador" userId="S::mmeador1@uw.edu::fcbde2c4-b6a4-4b9f-88bf-660364c79309" providerId="AD" clId="Web-{BC8059EB-0F96-1756-BE17-081212880255}" dt="2023-12-20T22:22:37.552" v="38"/>
        <pc:sldMkLst>
          <pc:docMk/>
          <pc:sldMk cId="3219533779" sldId="284"/>
        </pc:sldMkLst>
      </pc:sldChg>
      <pc:sldChg chg="del">
        <pc:chgData name="Mari Meador" userId="S::mmeador1@uw.edu::fcbde2c4-b6a4-4b9f-88bf-660364c79309" providerId="AD" clId="Web-{BC8059EB-0F96-1756-BE17-081212880255}" dt="2023-12-20T22:22:37.568" v="42"/>
        <pc:sldMkLst>
          <pc:docMk/>
          <pc:sldMk cId="1190430383" sldId="285"/>
        </pc:sldMkLst>
      </pc:sldChg>
      <pc:sldChg chg="del">
        <pc:chgData name="Mari Meador" userId="S::mmeador1@uw.edu::fcbde2c4-b6a4-4b9f-88bf-660364c79309" providerId="AD" clId="Web-{BC8059EB-0F96-1756-BE17-081212880255}" dt="2023-12-20T22:22:37.568" v="43"/>
        <pc:sldMkLst>
          <pc:docMk/>
          <pc:sldMk cId="2700700938" sldId="286"/>
        </pc:sldMkLst>
      </pc:sldChg>
      <pc:sldChg chg="modSp">
        <pc:chgData name="Mari Meador" userId="S::mmeador1@uw.edu::fcbde2c4-b6a4-4b9f-88bf-660364c79309" providerId="AD" clId="Web-{BC8059EB-0F96-1756-BE17-081212880255}" dt="2023-12-20T22:22:04.489" v="17" actId="20577"/>
        <pc:sldMkLst>
          <pc:docMk/>
          <pc:sldMk cId="751991484" sldId="287"/>
        </pc:sldMkLst>
      </pc:sldChg>
      <pc:sldChg chg="del">
        <pc:chgData name="Mari Meador" userId="S::mmeador1@uw.edu::fcbde2c4-b6a4-4b9f-88bf-660364c79309" providerId="AD" clId="Web-{BC8059EB-0F96-1756-BE17-081212880255}" dt="2023-12-20T22:22:37.568" v="50"/>
        <pc:sldMkLst>
          <pc:docMk/>
          <pc:sldMk cId="2025762904" sldId="288"/>
        </pc:sldMkLst>
      </pc:sldChg>
      <pc:sldChg chg="del">
        <pc:chgData name="Mari Meador" userId="S::mmeador1@uw.edu::fcbde2c4-b6a4-4b9f-88bf-660364c79309" providerId="AD" clId="Web-{BC8059EB-0F96-1756-BE17-081212880255}" dt="2023-12-20T22:22:37.708" v="51"/>
        <pc:sldMkLst>
          <pc:docMk/>
          <pc:sldMk cId="3065241360" sldId="289"/>
        </pc:sldMkLst>
      </pc:sldChg>
      <pc:sldChg chg="del">
        <pc:chgData name="Mari Meador" userId="S::mmeador1@uw.edu::fcbde2c4-b6a4-4b9f-88bf-660364c79309" providerId="AD" clId="Web-{BC8059EB-0F96-1756-BE17-081212880255}" dt="2023-12-20T22:22:37.708" v="52"/>
        <pc:sldMkLst>
          <pc:docMk/>
          <pc:sldMk cId="3588575762" sldId="290"/>
        </pc:sldMkLst>
      </pc:sldChg>
      <pc:sldChg chg="del">
        <pc:chgData name="Mari Meador" userId="S::mmeador1@uw.edu::fcbde2c4-b6a4-4b9f-88bf-660364c79309" providerId="AD" clId="Web-{BC8059EB-0F96-1756-BE17-081212880255}" dt="2023-12-20T22:22:37.568" v="45"/>
        <pc:sldMkLst>
          <pc:docMk/>
          <pc:sldMk cId="1677251811" sldId="292"/>
        </pc:sldMkLst>
      </pc:sldChg>
      <pc:sldChg chg="del">
        <pc:chgData name="Mari Meador" userId="S::mmeador1@uw.edu::fcbde2c4-b6a4-4b9f-88bf-660364c79309" providerId="AD" clId="Web-{BC8059EB-0F96-1756-BE17-081212880255}" dt="2023-12-20T22:22:37.568" v="46"/>
        <pc:sldMkLst>
          <pc:docMk/>
          <pc:sldMk cId="2589487162" sldId="293"/>
        </pc:sldMkLst>
      </pc:sldChg>
      <pc:sldChg chg="del">
        <pc:chgData name="Mari Meador" userId="S::mmeador1@uw.edu::fcbde2c4-b6a4-4b9f-88bf-660364c79309" providerId="AD" clId="Web-{BC8059EB-0F96-1756-BE17-081212880255}" dt="2023-12-20T22:22:37.568" v="47"/>
        <pc:sldMkLst>
          <pc:docMk/>
          <pc:sldMk cId="1784433815" sldId="294"/>
        </pc:sldMkLst>
      </pc:sldChg>
      <pc:sldChg chg="del">
        <pc:chgData name="Mari Meador" userId="S::mmeador1@uw.edu::fcbde2c4-b6a4-4b9f-88bf-660364c79309" providerId="AD" clId="Web-{BC8059EB-0F96-1756-BE17-081212880255}" dt="2023-12-20T22:22:37.552" v="36"/>
        <pc:sldMkLst>
          <pc:docMk/>
          <pc:sldMk cId="1105817895" sldId="295"/>
        </pc:sldMkLst>
      </pc:sldChg>
      <pc:sldChg chg="del">
        <pc:chgData name="Mari Meador" userId="S::mmeador1@uw.edu::fcbde2c4-b6a4-4b9f-88bf-660364c79309" providerId="AD" clId="Web-{BC8059EB-0F96-1756-BE17-081212880255}" dt="2023-12-20T22:22:37.568" v="48"/>
        <pc:sldMkLst>
          <pc:docMk/>
          <pc:sldMk cId="1741408241" sldId="317"/>
        </pc:sldMkLst>
      </pc:sldChg>
      <pc:sldChg chg="del">
        <pc:chgData name="Mari Meador" userId="S::mmeador1@uw.edu::fcbde2c4-b6a4-4b9f-88bf-660364c79309" providerId="AD" clId="Web-{BC8059EB-0F96-1756-BE17-081212880255}" dt="2023-12-20T22:22:37.568" v="49"/>
        <pc:sldMkLst>
          <pc:docMk/>
          <pc:sldMk cId="2394432375" sldId="318"/>
        </pc:sldMkLst>
      </pc:sldChg>
      <pc:sldChg chg="del">
        <pc:chgData name="Mari Meador" userId="S::mmeador1@uw.edu::fcbde2c4-b6a4-4b9f-88bf-660364c79309" providerId="AD" clId="Web-{BC8059EB-0F96-1756-BE17-081212880255}" dt="2023-12-20T22:22:37.568" v="44"/>
        <pc:sldMkLst>
          <pc:docMk/>
          <pc:sldMk cId="3401139778" sldId="322"/>
        </pc:sldMkLst>
      </pc:sldChg>
      <pc:sldChg chg="del">
        <pc:chgData name="Mari Meador" userId="S::mmeador1@uw.edu::fcbde2c4-b6a4-4b9f-88bf-660364c79309" providerId="AD" clId="Web-{BC8059EB-0F96-1756-BE17-081212880255}" dt="2023-12-20T22:22:37.568" v="41"/>
        <pc:sldMkLst>
          <pc:docMk/>
          <pc:sldMk cId="3644377137" sldId="323"/>
        </pc:sldMkLst>
      </pc:sldChg>
      <pc:sldChg chg="del">
        <pc:chgData name="Mari Meador" userId="S::mmeador1@uw.edu::fcbde2c4-b6a4-4b9f-88bf-660364c79309" providerId="AD" clId="Web-{BC8059EB-0F96-1756-BE17-081212880255}" dt="2023-12-20T22:22:37.537" v="30"/>
        <pc:sldMkLst>
          <pc:docMk/>
          <pc:sldMk cId="3932228499" sldId="324"/>
        </pc:sldMkLst>
      </pc:sldChg>
      <pc:sldChg chg="del">
        <pc:chgData name="Mari Meador" userId="S::mmeador1@uw.edu::fcbde2c4-b6a4-4b9f-88bf-660364c79309" providerId="AD" clId="Web-{BC8059EB-0F96-1756-BE17-081212880255}" dt="2023-12-20T22:22:37.537" v="29"/>
        <pc:sldMkLst>
          <pc:docMk/>
          <pc:sldMk cId="1111106506" sldId="328"/>
        </pc:sldMkLst>
      </pc:sldChg>
      <pc:sldChg chg="del">
        <pc:chgData name="Mari Meador" userId="S::mmeador1@uw.edu::fcbde2c4-b6a4-4b9f-88bf-660364c79309" providerId="AD" clId="Web-{BC8059EB-0F96-1756-BE17-081212880255}" dt="2023-12-20T22:22:37.537" v="28"/>
        <pc:sldMkLst>
          <pc:docMk/>
          <pc:sldMk cId="105469439" sldId="329"/>
        </pc:sldMkLst>
      </pc:sldChg>
      <pc:sldChg chg="del">
        <pc:chgData name="Mari Meador" userId="S::mmeador1@uw.edu::fcbde2c4-b6a4-4b9f-88bf-660364c79309" providerId="AD" clId="Web-{BC8059EB-0F96-1756-BE17-081212880255}" dt="2023-12-20T22:23:27.898" v="62"/>
        <pc:sldMkLst>
          <pc:docMk/>
          <pc:sldMk cId="1684047979" sldId="331"/>
        </pc:sldMkLst>
      </pc:sldChg>
      <pc:sldChg chg="modSp add del">
        <pc:chgData name="Mari Meador" userId="S::mmeador1@uw.edu::fcbde2c4-b6a4-4b9f-88bf-660364c79309" providerId="AD" clId="Web-{BC8059EB-0F96-1756-BE17-081212880255}" dt="2023-12-20T22:42:52.734" v="217" actId="20577"/>
        <pc:sldMkLst>
          <pc:docMk/>
          <pc:sldMk cId="1854818329" sldId="332"/>
        </pc:sldMkLst>
      </pc:sldChg>
      <pc:sldChg chg="del">
        <pc:chgData name="Mari Meador" userId="S::mmeador1@uw.edu::fcbde2c4-b6a4-4b9f-88bf-660364c79309" providerId="AD" clId="Web-{BC8059EB-0F96-1756-BE17-081212880255}" dt="2023-12-20T22:24:23.556" v="68"/>
        <pc:sldMkLst>
          <pc:docMk/>
          <pc:sldMk cId="351102476" sldId="352"/>
        </pc:sldMkLst>
      </pc:sldChg>
      <pc:sldChg chg="del">
        <pc:chgData name="Mari Meador" userId="S::mmeador1@uw.edu::fcbde2c4-b6a4-4b9f-88bf-660364c79309" providerId="AD" clId="Web-{BC8059EB-0F96-1756-BE17-081212880255}" dt="2023-12-20T22:24:23.556" v="70"/>
        <pc:sldMkLst>
          <pc:docMk/>
          <pc:sldMk cId="189820260" sldId="353"/>
        </pc:sldMkLst>
      </pc:sldChg>
      <pc:sldChg chg="delSp modSp">
        <pc:chgData name="Mari Meador" userId="S::mmeador1@uw.edu::fcbde2c4-b6a4-4b9f-88bf-660364c79309" providerId="AD" clId="Web-{BC8059EB-0F96-1756-BE17-081212880255}" dt="2023-12-20T22:39:53.900" v="167" actId="20577"/>
        <pc:sldMkLst>
          <pc:docMk/>
          <pc:sldMk cId="3573784208" sldId="354"/>
        </pc:sldMkLst>
      </pc:sldChg>
      <pc:sldChg chg="del">
        <pc:chgData name="Mari Meador" userId="S::mmeador1@uw.edu::fcbde2c4-b6a4-4b9f-88bf-660364c79309" providerId="AD" clId="Web-{BC8059EB-0F96-1756-BE17-081212880255}" dt="2023-12-20T22:29:40.864" v="133"/>
        <pc:sldMkLst>
          <pc:docMk/>
          <pc:sldMk cId="3007944141" sldId="355"/>
        </pc:sldMkLst>
      </pc:sldChg>
      <pc:sldChg chg="del">
        <pc:chgData name="Mari Meador" userId="S::mmeador1@uw.edu::fcbde2c4-b6a4-4b9f-88bf-660364c79309" providerId="AD" clId="Web-{BC8059EB-0F96-1756-BE17-081212880255}" dt="2023-12-20T22:29:40.864" v="134"/>
        <pc:sldMkLst>
          <pc:docMk/>
          <pc:sldMk cId="791554366" sldId="356"/>
        </pc:sldMkLst>
      </pc:sldChg>
      <pc:sldChg chg="del">
        <pc:chgData name="Mari Meador" userId="S::mmeador1@uw.edu::fcbde2c4-b6a4-4b9f-88bf-660364c79309" providerId="AD" clId="Web-{BC8059EB-0F96-1756-BE17-081212880255}" dt="2023-12-20T22:29:40.864" v="135"/>
        <pc:sldMkLst>
          <pc:docMk/>
          <pc:sldMk cId="3535580429" sldId="357"/>
        </pc:sldMkLst>
      </pc:sldChg>
      <pc:sldChg chg="del">
        <pc:chgData name="Mari Meador" userId="S::mmeador1@uw.edu::fcbde2c4-b6a4-4b9f-88bf-660364c79309" providerId="AD" clId="Web-{BC8059EB-0F96-1756-BE17-081212880255}" dt="2023-12-20T22:29:40.879" v="136"/>
        <pc:sldMkLst>
          <pc:docMk/>
          <pc:sldMk cId="1229362263" sldId="358"/>
        </pc:sldMkLst>
      </pc:sldChg>
      <pc:sldChg chg="del">
        <pc:chgData name="Mari Meador" userId="S::mmeador1@uw.edu::fcbde2c4-b6a4-4b9f-88bf-660364c79309" providerId="AD" clId="Web-{BC8059EB-0F96-1756-BE17-081212880255}" dt="2023-12-20T22:25:05.885" v="82"/>
        <pc:sldMkLst>
          <pc:docMk/>
          <pc:sldMk cId="864388337" sldId="359"/>
        </pc:sldMkLst>
      </pc:sldChg>
      <pc:sldChg chg="del">
        <pc:chgData name="Mari Meador" userId="S::mmeador1@uw.edu::fcbde2c4-b6a4-4b9f-88bf-660364c79309" providerId="AD" clId="Web-{BC8059EB-0F96-1756-BE17-081212880255}" dt="2023-12-20T22:22:37.521" v="18"/>
        <pc:sldMkLst>
          <pc:docMk/>
          <pc:sldMk cId="3042922184" sldId="361"/>
        </pc:sldMkLst>
      </pc:sldChg>
      <pc:sldChg chg="del">
        <pc:chgData name="Mari Meador" userId="S::mmeador1@uw.edu::fcbde2c4-b6a4-4b9f-88bf-660364c79309" providerId="AD" clId="Web-{BC8059EB-0F96-1756-BE17-081212880255}" dt="2023-12-20T22:22:37.537" v="21"/>
        <pc:sldMkLst>
          <pc:docMk/>
          <pc:sldMk cId="2698483244" sldId="362"/>
        </pc:sldMkLst>
      </pc:sldChg>
      <pc:sldChg chg="del">
        <pc:chgData name="Mari Meador" userId="S::mmeador1@uw.edu::fcbde2c4-b6a4-4b9f-88bf-660364c79309" providerId="AD" clId="Web-{BC8059EB-0F96-1756-BE17-081212880255}" dt="2023-12-20T22:22:37.537" v="19"/>
        <pc:sldMkLst>
          <pc:docMk/>
          <pc:sldMk cId="2830979715" sldId="363"/>
        </pc:sldMkLst>
      </pc:sldChg>
      <pc:sldChg chg="del">
        <pc:chgData name="Mari Meador" userId="S::mmeador1@uw.edu::fcbde2c4-b6a4-4b9f-88bf-660364c79309" providerId="AD" clId="Web-{BC8059EB-0F96-1756-BE17-081212880255}" dt="2023-12-20T22:24:13.993" v="64"/>
        <pc:sldMkLst>
          <pc:docMk/>
          <pc:sldMk cId="2041828290" sldId="364"/>
        </pc:sldMkLst>
      </pc:sldChg>
      <pc:sldChg chg="del">
        <pc:chgData name="Mari Meador" userId="S::mmeador1@uw.edu::fcbde2c4-b6a4-4b9f-88bf-660364c79309" providerId="AD" clId="Web-{BC8059EB-0F96-1756-BE17-081212880255}" dt="2023-12-20T22:22:51.506" v="55"/>
        <pc:sldMkLst>
          <pc:docMk/>
          <pc:sldMk cId="1092236130" sldId="365"/>
        </pc:sldMkLst>
      </pc:sldChg>
      <pc:sldChg chg="addSp delSp modSp mod delAnim modShow">
        <pc:chgData name="Mari Meador" userId="S::mmeador1@uw.edu::fcbde2c4-b6a4-4b9f-88bf-660364c79309" providerId="AD" clId="Web-{BC8059EB-0F96-1756-BE17-081212880255}" dt="2023-12-20T22:23:20.194" v="61"/>
        <pc:sldMkLst>
          <pc:docMk/>
          <pc:sldMk cId="620100396" sldId="366"/>
        </pc:sldMkLst>
      </pc:sldChg>
      <pc:sldChg chg="del">
        <pc:chgData name="Mari Meador" userId="S::mmeador1@uw.edu::fcbde2c4-b6a4-4b9f-88bf-660364c79309" providerId="AD" clId="Web-{BC8059EB-0F96-1756-BE17-081212880255}" dt="2023-12-20T22:42:27.999" v="214"/>
        <pc:sldMkLst>
          <pc:docMk/>
          <pc:sldMk cId="1237756025" sldId="367"/>
        </pc:sldMkLst>
      </pc:sldChg>
      <pc:sldChg chg="del">
        <pc:chgData name="Mari Meador" userId="S::mmeador1@uw.edu::fcbde2c4-b6a4-4b9f-88bf-660364c79309" providerId="AD" clId="Web-{BC8059EB-0F96-1756-BE17-081212880255}" dt="2023-12-20T22:24:23.556" v="67"/>
        <pc:sldMkLst>
          <pc:docMk/>
          <pc:sldMk cId="2679456022" sldId="368"/>
        </pc:sldMkLst>
      </pc:sldChg>
      <pc:sldChg chg="del">
        <pc:chgData name="Mari Meador" userId="S::mmeador1@uw.edu::fcbde2c4-b6a4-4b9f-88bf-660364c79309" providerId="AD" clId="Web-{BC8059EB-0F96-1756-BE17-081212880255}" dt="2023-12-20T22:24:23.556" v="66"/>
        <pc:sldMkLst>
          <pc:docMk/>
          <pc:sldMk cId="1353492181" sldId="370"/>
        </pc:sldMkLst>
      </pc:sldChg>
      <pc:sldChg chg="del">
        <pc:chgData name="Mari Meador" userId="S::mmeador1@uw.edu::fcbde2c4-b6a4-4b9f-88bf-660364c79309" providerId="AD" clId="Web-{BC8059EB-0F96-1756-BE17-081212880255}" dt="2023-12-20T22:24:23.556" v="65"/>
        <pc:sldMkLst>
          <pc:docMk/>
          <pc:sldMk cId="458385470" sldId="371"/>
        </pc:sldMkLst>
      </pc:sldChg>
      <pc:sldChg chg="del">
        <pc:chgData name="Mari Meador" userId="S::mmeador1@uw.edu::fcbde2c4-b6a4-4b9f-88bf-660364c79309" providerId="AD" clId="Web-{BC8059EB-0F96-1756-BE17-081212880255}" dt="2023-12-20T22:25:05.901" v="100"/>
        <pc:sldMkLst>
          <pc:docMk/>
          <pc:sldMk cId="3226550548" sldId="372"/>
        </pc:sldMkLst>
      </pc:sldChg>
      <pc:sldChg chg="add del">
        <pc:chgData name="Mari Meador" userId="S::mmeador1@uw.edu::fcbde2c4-b6a4-4b9f-88bf-660364c79309" providerId="AD" clId="Web-{BC8059EB-0F96-1756-BE17-081212880255}" dt="2023-12-20T22:42:23.265" v="210"/>
        <pc:sldMkLst>
          <pc:docMk/>
          <pc:sldMk cId="1959193313" sldId="373"/>
        </pc:sldMkLst>
      </pc:sldChg>
      <pc:sldChg chg="add del">
        <pc:chgData name="Mari Meador" userId="S::mmeador1@uw.edu::fcbde2c4-b6a4-4b9f-88bf-660364c79309" providerId="AD" clId="Web-{BC8059EB-0F96-1756-BE17-081212880255}" dt="2023-12-20T22:42:23.265" v="211"/>
        <pc:sldMkLst>
          <pc:docMk/>
          <pc:sldMk cId="425217984" sldId="374"/>
        </pc:sldMkLst>
      </pc:sldChg>
      <pc:sldChg chg="add del">
        <pc:chgData name="Mari Meador" userId="S::mmeador1@uw.edu::fcbde2c4-b6a4-4b9f-88bf-660364c79309" providerId="AD" clId="Web-{BC8059EB-0F96-1756-BE17-081212880255}" dt="2023-12-20T22:42:23.265" v="212"/>
        <pc:sldMkLst>
          <pc:docMk/>
          <pc:sldMk cId="1006809974" sldId="375"/>
        </pc:sldMkLst>
      </pc:sldChg>
      <pc:sldChg chg="add del modNotes">
        <pc:chgData name="Mari Meador" userId="S::mmeador1@uw.edu::fcbde2c4-b6a4-4b9f-88bf-660364c79309" providerId="AD" clId="Web-{BC8059EB-0F96-1756-BE17-081212880255}" dt="2023-12-20T22:42:23.265" v="213"/>
        <pc:sldMkLst>
          <pc:docMk/>
          <pc:sldMk cId="3948208390" sldId="376"/>
        </pc:sldMkLst>
      </pc:sldChg>
      <pc:sldChg chg="del">
        <pc:chgData name="Mari Meador" userId="S::mmeador1@uw.edu::fcbde2c4-b6a4-4b9f-88bf-660364c79309" providerId="AD" clId="Web-{BC8059EB-0F96-1756-BE17-081212880255}" dt="2023-12-20T22:25:05.901" v="104"/>
        <pc:sldMkLst>
          <pc:docMk/>
          <pc:sldMk cId="3303740" sldId="377"/>
        </pc:sldMkLst>
      </pc:sldChg>
      <pc:sldChg chg="del">
        <pc:chgData name="Mari Meador" userId="S::mmeador1@uw.edu::fcbde2c4-b6a4-4b9f-88bf-660364c79309" providerId="AD" clId="Web-{BC8059EB-0F96-1756-BE17-081212880255}" dt="2023-12-20T22:25:05.901" v="103"/>
        <pc:sldMkLst>
          <pc:docMk/>
          <pc:sldMk cId="3222559551" sldId="378"/>
        </pc:sldMkLst>
      </pc:sldChg>
      <pc:sldChg chg="del">
        <pc:chgData name="Mari Meador" userId="S::mmeador1@uw.edu::fcbde2c4-b6a4-4b9f-88bf-660364c79309" providerId="AD" clId="Web-{BC8059EB-0F96-1756-BE17-081212880255}" dt="2023-12-20T22:25:05.901" v="105"/>
        <pc:sldMkLst>
          <pc:docMk/>
          <pc:sldMk cId="2852752030" sldId="379"/>
        </pc:sldMkLst>
      </pc:sldChg>
      <pc:sldChg chg="del">
        <pc:chgData name="Mari Meador" userId="S::mmeador1@uw.edu::fcbde2c4-b6a4-4b9f-88bf-660364c79309" providerId="AD" clId="Web-{BC8059EB-0F96-1756-BE17-081212880255}" dt="2023-12-20T22:25:05.901" v="102"/>
        <pc:sldMkLst>
          <pc:docMk/>
          <pc:sldMk cId="3257911225" sldId="380"/>
        </pc:sldMkLst>
      </pc:sldChg>
      <pc:sldChg chg="del">
        <pc:chgData name="Mari Meador" userId="S::mmeador1@uw.edu::fcbde2c4-b6a4-4b9f-88bf-660364c79309" providerId="AD" clId="Web-{BC8059EB-0F96-1756-BE17-081212880255}" dt="2023-12-20T22:25:05.901" v="101"/>
        <pc:sldMkLst>
          <pc:docMk/>
          <pc:sldMk cId="3224009751" sldId="381"/>
        </pc:sldMkLst>
      </pc:sldChg>
      <pc:sldChg chg="del">
        <pc:chgData name="Mari Meador" userId="S::mmeador1@uw.edu::fcbde2c4-b6a4-4b9f-88bf-660364c79309" providerId="AD" clId="Web-{BC8059EB-0F96-1756-BE17-081212880255}" dt="2023-12-20T22:25:05.901" v="99"/>
        <pc:sldMkLst>
          <pc:docMk/>
          <pc:sldMk cId="906600459" sldId="382"/>
        </pc:sldMkLst>
      </pc:sldChg>
      <pc:sldChg chg="del">
        <pc:chgData name="Mari Meador" userId="S::mmeador1@uw.edu::fcbde2c4-b6a4-4b9f-88bf-660364c79309" providerId="AD" clId="Web-{BC8059EB-0F96-1756-BE17-081212880255}" dt="2023-12-20T22:25:05.901" v="97"/>
        <pc:sldMkLst>
          <pc:docMk/>
          <pc:sldMk cId="4115734776" sldId="383"/>
        </pc:sldMkLst>
      </pc:sldChg>
      <pc:sldChg chg="del">
        <pc:chgData name="Mari Meador" userId="S::mmeador1@uw.edu::fcbde2c4-b6a4-4b9f-88bf-660364c79309" providerId="AD" clId="Web-{BC8059EB-0F96-1756-BE17-081212880255}" dt="2023-12-20T22:25:05.901" v="95"/>
        <pc:sldMkLst>
          <pc:docMk/>
          <pc:sldMk cId="3637806285" sldId="384"/>
        </pc:sldMkLst>
      </pc:sldChg>
      <pc:sldChg chg="del">
        <pc:chgData name="Mari Meador" userId="S::mmeador1@uw.edu::fcbde2c4-b6a4-4b9f-88bf-660364c79309" providerId="AD" clId="Web-{BC8059EB-0F96-1756-BE17-081212880255}" dt="2023-12-20T22:25:05.901" v="94"/>
        <pc:sldMkLst>
          <pc:docMk/>
          <pc:sldMk cId="1998585164" sldId="385"/>
        </pc:sldMkLst>
      </pc:sldChg>
      <pc:sldChg chg="del">
        <pc:chgData name="Mari Meador" userId="S::mmeador1@uw.edu::fcbde2c4-b6a4-4b9f-88bf-660364c79309" providerId="AD" clId="Web-{BC8059EB-0F96-1756-BE17-081212880255}" dt="2023-12-20T22:25:05.885" v="92"/>
        <pc:sldMkLst>
          <pc:docMk/>
          <pc:sldMk cId="3131558591" sldId="386"/>
        </pc:sldMkLst>
      </pc:sldChg>
      <pc:sldChg chg="del">
        <pc:chgData name="Mari Meador" userId="S::mmeador1@uw.edu::fcbde2c4-b6a4-4b9f-88bf-660364c79309" providerId="AD" clId="Web-{BC8059EB-0F96-1756-BE17-081212880255}" dt="2023-12-20T22:25:05.901" v="98"/>
        <pc:sldMkLst>
          <pc:docMk/>
          <pc:sldMk cId="3003619214" sldId="387"/>
        </pc:sldMkLst>
      </pc:sldChg>
      <pc:sldChg chg="del">
        <pc:chgData name="Mari Meador" userId="S::mmeador1@uw.edu::fcbde2c4-b6a4-4b9f-88bf-660364c79309" providerId="AD" clId="Web-{BC8059EB-0F96-1756-BE17-081212880255}" dt="2023-12-20T22:25:05.901" v="96"/>
        <pc:sldMkLst>
          <pc:docMk/>
          <pc:sldMk cId="813422698" sldId="388"/>
        </pc:sldMkLst>
      </pc:sldChg>
      <pc:sldChg chg="del">
        <pc:chgData name="Mari Meador" userId="S::mmeador1@uw.edu::fcbde2c4-b6a4-4b9f-88bf-660364c79309" providerId="AD" clId="Web-{BC8059EB-0F96-1756-BE17-081212880255}" dt="2023-12-20T22:25:05.901" v="93"/>
        <pc:sldMkLst>
          <pc:docMk/>
          <pc:sldMk cId="4022240169" sldId="389"/>
        </pc:sldMkLst>
      </pc:sldChg>
      <pc:sldChg chg="del">
        <pc:chgData name="Mari Meador" userId="S::mmeador1@uw.edu::fcbde2c4-b6a4-4b9f-88bf-660364c79309" providerId="AD" clId="Web-{BC8059EB-0F96-1756-BE17-081212880255}" dt="2023-12-20T22:25:05.885" v="91"/>
        <pc:sldMkLst>
          <pc:docMk/>
          <pc:sldMk cId="10577296" sldId="390"/>
        </pc:sldMkLst>
      </pc:sldChg>
      <pc:sldChg chg="del">
        <pc:chgData name="Mari Meador" userId="S::mmeador1@uw.edu::fcbde2c4-b6a4-4b9f-88bf-660364c79309" providerId="AD" clId="Web-{BC8059EB-0F96-1756-BE17-081212880255}" dt="2023-12-20T22:22:37.537" v="20"/>
        <pc:sldMkLst>
          <pc:docMk/>
          <pc:sldMk cId="232376097" sldId="392"/>
        </pc:sldMkLst>
      </pc:sldChg>
      <pc:sldChg chg="del">
        <pc:chgData name="Mari Meador" userId="S::mmeador1@uw.edu::fcbde2c4-b6a4-4b9f-88bf-660364c79309" providerId="AD" clId="Web-{BC8059EB-0F96-1756-BE17-081212880255}" dt="2023-12-20T22:25:05.885" v="80"/>
        <pc:sldMkLst>
          <pc:docMk/>
          <pc:sldMk cId="1663563757" sldId="393"/>
        </pc:sldMkLst>
      </pc:sldChg>
      <pc:sldChg chg="del">
        <pc:chgData name="Mari Meador" userId="S::mmeador1@uw.edu::fcbde2c4-b6a4-4b9f-88bf-660364c79309" providerId="AD" clId="Web-{BC8059EB-0F96-1756-BE17-081212880255}" dt="2023-12-20T22:24:23.556" v="69"/>
        <pc:sldMkLst>
          <pc:docMk/>
          <pc:sldMk cId="1659272435" sldId="394"/>
        </pc:sldMkLst>
      </pc:sldChg>
      <pc:sldChg chg="del">
        <pc:chgData name="Mari Meador" userId="S::mmeador1@uw.edu::fcbde2c4-b6a4-4b9f-88bf-660364c79309" providerId="AD" clId="Web-{BC8059EB-0F96-1756-BE17-081212880255}" dt="2023-12-20T22:25:05.885" v="81"/>
        <pc:sldMkLst>
          <pc:docMk/>
          <pc:sldMk cId="3279276320" sldId="395"/>
        </pc:sldMkLst>
      </pc:sldChg>
      <pc:sldChg chg="del">
        <pc:chgData name="Mari Meador" userId="S::mmeador1@uw.edu::fcbde2c4-b6a4-4b9f-88bf-660364c79309" providerId="AD" clId="Web-{BC8059EB-0F96-1756-BE17-081212880255}" dt="2023-12-20T22:25:05.885" v="83"/>
        <pc:sldMkLst>
          <pc:docMk/>
          <pc:sldMk cId="2581305734" sldId="396"/>
        </pc:sldMkLst>
      </pc:sldChg>
      <pc:sldChg chg="del">
        <pc:chgData name="Mari Meador" userId="S::mmeador1@uw.edu::fcbde2c4-b6a4-4b9f-88bf-660364c79309" providerId="AD" clId="Web-{BC8059EB-0F96-1756-BE17-081212880255}" dt="2023-12-20T22:22:37.552" v="39"/>
        <pc:sldMkLst>
          <pc:docMk/>
          <pc:sldMk cId="1314016824" sldId="397"/>
        </pc:sldMkLst>
      </pc:sldChg>
      <pc:sldChg chg="del">
        <pc:chgData name="Mari Meador" userId="S::mmeador1@uw.edu::fcbde2c4-b6a4-4b9f-88bf-660364c79309" providerId="AD" clId="Web-{BC8059EB-0F96-1756-BE17-081212880255}" dt="2023-12-20T22:22:37.552" v="40"/>
        <pc:sldMkLst>
          <pc:docMk/>
          <pc:sldMk cId="1497490403" sldId="398"/>
        </pc:sldMkLst>
      </pc:sldChg>
      <pc:sldChg chg="del">
        <pc:chgData name="Mari Meador" userId="S::mmeador1@uw.edu::fcbde2c4-b6a4-4b9f-88bf-660364c79309" providerId="AD" clId="Web-{BC8059EB-0F96-1756-BE17-081212880255}" dt="2023-12-20T22:22:37.552" v="32"/>
        <pc:sldMkLst>
          <pc:docMk/>
          <pc:sldMk cId="2482448781" sldId="399"/>
        </pc:sldMkLst>
      </pc:sldChg>
      <pc:sldChg chg="del">
        <pc:chgData name="Mari Meador" userId="S::mmeador1@uw.edu::fcbde2c4-b6a4-4b9f-88bf-660364c79309" providerId="AD" clId="Web-{BC8059EB-0F96-1756-BE17-081212880255}" dt="2023-12-20T22:22:37.537" v="24"/>
        <pc:sldMkLst>
          <pc:docMk/>
          <pc:sldMk cId="2078396771" sldId="400"/>
        </pc:sldMkLst>
      </pc:sldChg>
      <pc:sldChg chg="del">
        <pc:chgData name="Mari Meador" userId="S::mmeador1@uw.edu::fcbde2c4-b6a4-4b9f-88bf-660364c79309" providerId="AD" clId="Web-{BC8059EB-0F96-1756-BE17-081212880255}" dt="2023-12-20T22:22:37.537" v="25"/>
        <pc:sldMkLst>
          <pc:docMk/>
          <pc:sldMk cId="2253243812" sldId="401"/>
        </pc:sldMkLst>
      </pc:sldChg>
      <pc:sldChg chg="del">
        <pc:chgData name="Mari Meador" userId="S::mmeador1@uw.edu::fcbde2c4-b6a4-4b9f-88bf-660364c79309" providerId="AD" clId="Web-{BC8059EB-0F96-1756-BE17-081212880255}" dt="2023-12-20T22:22:37.537" v="26"/>
        <pc:sldMkLst>
          <pc:docMk/>
          <pc:sldMk cId="3541471151" sldId="402"/>
        </pc:sldMkLst>
      </pc:sldChg>
      <pc:sldChg chg="del">
        <pc:chgData name="Mari Meador" userId="S::mmeador1@uw.edu::fcbde2c4-b6a4-4b9f-88bf-660364c79309" providerId="AD" clId="Web-{BC8059EB-0F96-1756-BE17-081212880255}" dt="2023-12-20T22:22:37.537" v="27"/>
        <pc:sldMkLst>
          <pc:docMk/>
          <pc:sldMk cId="3528196646" sldId="403"/>
        </pc:sldMkLst>
      </pc:sldChg>
      <pc:sldChg chg="del">
        <pc:chgData name="Mari Meador" userId="S::mmeador1@uw.edu::fcbde2c4-b6a4-4b9f-88bf-660364c79309" providerId="AD" clId="Web-{BC8059EB-0F96-1756-BE17-081212880255}" dt="2023-12-20T22:22:37.537" v="23"/>
        <pc:sldMkLst>
          <pc:docMk/>
          <pc:sldMk cId="1491966777" sldId="404"/>
        </pc:sldMkLst>
      </pc:sldChg>
      <pc:sldChg chg="del">
        <pc:chgData name="Mari Meador" userId="S::mmeador1@uw.edu::fcbde2c4-b6a4-4b9f-88bf-660364c79309" providerId="AD" clId="Web-{BC8059EB-0F96-1756-BE17-081212880255}" dt="2023-12-20T22:22:37.537" v="22"/>
        <pc:sldMkLst>
          <pc:docMk/>
          <pc:sldMk cId="128397252" sldId="405"/>
        </pc:sldMkLst>
      </pc:sldChg>
    </pc:docChg>
  </pc:docChgLst>
  <pc:docChgLst>
    <pc:chgData name="Kelcey Schmitz" userId="S::kelcey1@uw.edu::1e6b9c08-7c7a-4902-9ea8-bd407d26db9d" providerId="AD" clId="Web-{30854296-7391-A255-E784-916D3176A1A5}"/>
    <pc:docChg chg="addSld delSld modSld addMainMaster modMainMaster">
      <pc:chgData name="Kelcey Schmitz" userId="S::kelcey1@uw.edu::1e6b9c08-7c7a-4902-9ea8-bd407d26db9d" providerId="AD" clId="Web-{30854296-7391-A255-E784-916D3176A1A5}" dt="2023-09-20T12:13:04.169" v="138"/>
      <pc:docMkLst>
        <pc:docMk/>
      </pc:docMkLst>
      <pc:sldChg chg="del">
        <pc:chgData name="Kelcey Schmitz" userId="S::kelcey1@uw.edu::1e6b9c08-7c7a-4902-9ea8-bd407d26db9d" providerId="AD" clId="Web-{30854296-7391-A255-E784-916D3176A1A5}" dt="2023-09-20T12:05:26.134" v="125"/>
        <pc:sldMkLst>
          <pc:docMk/>
          <pc:sldMk cId="109857222" sldId="256"/>
        </pc:sldMkLst>
      </pc:sldChg>
      <pc:sldChg chg="add">
        <pc:chgData name="Kelcey Schmitz" userId="S::kelcey1@uw.edu::1e6b9c08-7c7a-4902-9ea8-bd407d26db9d" providerId="AD" clId="Web-{30854296-7391-A255-E784-916D3176A1A5}" dt="2023-09-20T12:00:52.107" v="0"/>
        <pc:sldMkLst>
          <pc:docMk/>
          <pc:sldMk cId="3130778668" sldId="257"/>
        </pc:sldMkLst>
      </pc:sldChg>
      <pc:sldChg chg="add del">
        <pc:chgData name="Kelcey Schmitz" userId="S::kelcey1@uw.edu::1e6b9c08-7c7a-4902-9ea8-bd407d26db9d" providerId="AD" clId="Web-{30854296-7391-A255-E784-916D3176A1A5}" dt="2023-09-20T12:05:17.634" v="124"/>
        <pc:sldMkLst>
          <pc:docMk/>
          <pc:sldMk cId="2076171665" sldId="258"/>
        </pc:sldMkLst>
      </pc:sldChg>
      <pc:sldChg chg="add del">
        <pc:chgData name="Kelcey Schmitz" userId="S::kelcey1@uw.edu::1e6b9c08-7c7a-4902-9ea8-bd407d26db9d" providerId="AD" clId="Web-{30854296-7391-A255-E784-916D3176A1A5}" dt="2023-09-20T12:05:15.415" v="123"/>
        <pc:sldMkLst>
          <pc:docMk/>
          <pc:sldMk cId="3581334835" sldId="259"/>
        </pc:sldMkLst>
      </pc:sldChg>
      <pc:sldChg chg="add del">
        <pc:chgData name="Kelcey Schmitz" userId="S::kelcey1@uw.edu::1e6b9c08-7c7a-4902-9ea8-bd407d26db9d" providerId="AD" clId="Web-{30854296-7391-A255-E784-916D3176A1A5}" dt="2023-09-20T12:05:57.245" v="127"/>
        <pc:sldMkLst>
          <pc:docMk/>
          <pc:sldMk cId="54441737" sldId="260"/>
        </pc:sldMkLst>
      </pc:sldChg>
      <pc:sldChg chg="add">
        <pc:chgData name="Kelcey Schmitz" userId="S::kelcey1@uw.edu::1e6b9c08-7c7a-4902-9ea8-bd407d26db9d" providerId="AD" clId="Web-{30854296-7391-A255-E784-916D3176A1A5}" dt="2023-09-20T12:00:52.639" v="4"/>
        <pc:sldMkLst>
          <pc:docMk/>
          <pc:sldMk cId="777669102" sldId="261"/>
        </pc:sldMkLst>
      </pc:sldChg>
      <pc:sldChg chg="add">
        <pc:chgData name="Kelcey Schmitz" userId="S::kelcey1@uw.edu::1e6b9c08-7c7a-4902-9ea8-bd407d26db9d" providerId="AD" clId="Web-{30854296-7391-A255-E784-916D3176A1A5}" dt="2023-09-20T12:00:52.795" v="5"/>
        <pc:sldMkLst>
          <pc:docMk/>
          <pc:sldMk cId="587395585" sldId="262"/>
        </pc:sldMkLst>
      </pc:sldChg>
      <pc:sldChg chg="add">
        <pc:chgData name="Kelcey Schmitz" userId="S::kelcey1@uw.edu::1e6b9c08-7c7a-4902-9ea8-bd407d26db9d" providerId="AD" clId="Web-{30854296-7391-A255-E784-916D3176A1A5}" dt="2023-09-20T12:00:52.936" v="6"/>
        <pc:sldMkLst>
          <pc:docMk/>
          <pc:sldMk cId="4231013917" sldId="263"/>
        </pc:sldMkLst>
      </pc:sldChg>
      <pc:sldChg chg="add">
        <pc:chgData name="Kelcey Schmitz" userId="S::kelcey1@uw.edu::1e6b9c08-7c7a-4902-9ea8-bd407d26db9d" providerId="AD" clId="Web-{30854296-7391-A255-E784-916D3176A1A5}" dt="2023-09-20T12:00:53.154" v="7"/>
        <pc:sldMkLst>
          <pc:docMk/>
          <pc:sldMk cId="4255454998" sldId="264"/>
        </pc:sldMkLst>
      </pc:sldChg>
      <pc:sldChg chg="add">
        <pc:chgData name="Kelcey Schmitz" userId="S::kelcey1@uw.edu::1e6b9c08-7c7a-4902-9ea8-bd407d26db9d" providerId="AD" clId="Web-{30854296-7391-A255-E784-916D3176A1A5}" dt="2023-09-20T12:00:53.279" v="8"/>
        <pc:sldMkLst>
          <pc:docMk/>
          <pc:sldMk cId="1289810673" sldId="265"/>
        </pc:sldMkLst>
      </pc:sldChg>
      <pc:sldChg chg="add">
        <pc:chgData name="Kelcey Schmitz" userId="S::kelcey1@uw.edu::1e6b9c08-7c7a-4902-9ea8-bd407d26db9d" providerId="AD" clId="Web-{30854296-7391-A255-E784-916D3176A1A5}" dt="2023-09-20T12:00:53.436" v="9"/>
        <pc:sldMkLst>
          <pc:docMk/>
          <pc:sldMk cId="78490464" sldId="266"/>
        </pc:sldMkLst>
      </pc:sldChg>
      <pc:sldChg chg="add">
        <pc:chgData name="Kelcey Schmitz" userId="S::kelcey1@uw.edu::1e6b9c08-7c7a-4902-9ea8-bd407d26db9d" providerId="AD" clId="Web-{30854296-7391-A255-E784-916D3176A1A5}" dt="2023-09-20T12:00:53.576" v="10"/>
        <pc:sldMkLst>
          <pc:docMk/>
          <pc:sldMk cId="3312978820" sldId="267"/>
        </pc:sldMkLst>
      </pc:sldChg>
      <pc:sldChg chg="add">
        <pc:chgData name="Kelcey Schmitz" userId="S::kelcey1@uw.edu::1e6b9c08-7c7a-4902-9ea8-bd407d26db9d" providerId="AD" clId="Web-{30854296-7391-A255-E784-916D3176A1A5}" dt="2023-09-20T12:00:53.717" v="11"/>
        <pc:sldMkLst>
          <pc:docMk/>
          <pc:sldMk cId="826649787" sldId="268"/>
        </pc:sldMkLst>
      </pc:sldChg>
      <pc:sldChg chg="add">
        <pc:chgData name="Kelcey Schmitz" userId="S::kelcey1@uw.edu::1e6b9c08-7c7a-4902-9ea8-bd407d26db9d" providerId="AD" clId="Web-{30854296-7391-A255-E784-916D3176A1A5}" dt="2023-09-20T12:00:53.858" v="12"/>
        <pc:sldMkLst>
          <pc:docMk/>
          <pc:sldMk cId="642730673" sldId="269"/>
        </pc:sldMkLst>
      </pc:sldChg>
      <pc:sldChg chg="add">
        <pc:chgData name="Kelcey Schmitz" userId="S::kelcey1@uw.edu::1e6b9c08-7c7a-4902-9ea8-bd407d26db9d" providerId="AD" clId="Web-{30854296-7391-A255-E784-916D3176A1A5}" dt="2023-09-20T12:00:53.998" v="13"/>
        <pc:sldMkLst>
          <pc:docMk/>
          <pc:sldMk cId="4249254840" sldId="270"/>
        </pc:sldMkLst>
      </pc:sldChg>
      <pc:sldChg chg="add">
        <pc:chgData name="Kelcey Schmitz" userId="S::kelcey1@uw.edu::1e6b9c08-7c7a-4902-9ea8-bd407d26db9d" providerId="AD" clId="Web-{30854296-7391-A255-E784-916D3176A1A5}" dt="2023-09-20T12:00:54.123" v="14"/>
        <pc:sldMkLst>
          <pc:docMk/>
          <pc:sldMk cId="762654500" sldId="271"/>
        </pc:sldMkLst>
      </pc:sldChg>
      <pc:sldChg chg="add">
        <pc:chgData name="Kelcey Schmitz" userId="S::kelcey1@uw.edu::1e6b9c08-7c7a-4902-9ea8-bd407d26db9d" providerId="AD" clId="Web-{30854296-7391-A255-E784-916D3176A1A5}" dt="2023-09-20T12:00:54.217" v="15"/>
        <pc:sldMkLst>
          <pc:docMk/>
          <pc:sldMk cId="2060584949" sldId="272"/>
        </pc:sldMkLst>
      </pc:sldChg>
      <pc:sldChg chg="add">
        <pc:chgData name="Kelcey Schmitz" userId="S::kelcey1@uw.edu::1e6b9c08-7c7a-4902-9ea8-bd407d26db9d" providerId="AD" clId="Web-{30854296-7391-A255-E784-916D3176A1A5}" dt="2023-09-20T12:00:54.295" v="16"/>
        <pc:sldMkLst>
          <pc:docMk/>
          <pc:sldMk cId="1435383565" sldId="273"/>
        </pc:sldMkLst>
      </pc:sldChg>
      <pc:sldChg chg="add">
        <pc:chgData name="Kelcey Schmitz" userId="S::kelcey1@uw.edu::1e6b9c08-7c7a-4902-9ea8-bd407d26db9d" providerId="AD" clId="Web-{30854296-7391-A255-E784-916D3176A1A5}" dt="2023-09-20T12:00:54.498" v="17"/>
        <pc:sldMkLst>
          <pc:docMk/>
          <pc:sldMk cId="287672735" sldId="274"/>
        </pc:sldMkLst>
      </pc:sldChg>
      <pc:sldChg chg="add">
        <pc:chgData name="Kelcey Schmitz" userId="S::kelcey1@uw.edu::1e6b9c08-7c7a-4902-9ea8-bd407d26db9d" providerId="AD" clId="Web-{30854296-7391-A255-E784-916D3176A1A5}" dt="2023-09-20T12:00:54.686" v="18"/>
        <pc:sldMkLst>
          <pc:docMk/>
          <pc:sldMk cId="609692837" sldId="275"/>
        </pc:sldMkLst>
      </pc:sldChg>
      <pc:sldChg chg="add">
        <pc:chgData name="Kelcey Schmitz" userId="S::kelcey1@uw.edu::1e6b9c08-7c7a-4902-9ea8-bd407d26db9d" providerId="AD" clId="Web-{30854296-7391-A255-E784-916D3176A1A5}" dt="2023-09-20T12:00:54.826" v="19"/>
        <pc:sldMkLst>
          <pc:docMk/>
          <pc:sldMk cId="443806114" sldId="276"/>
        </pc:sldMkLst>
      </pc:sldChg>
      <pc:sldChg chg="add mod modShow">
        <pc:chgData name="Kelcey Schmitz" userId="S::kelcey1@uw.edu::1e6b9c08-7c7a-4902-9ea8-bd407d26db9d" providerId="AD" clId="Web-{30854296-7391-A255-E784-916D3176A1A5}" dt="2023-09-20T12:13:03.981" v="136"/>
        <pc:sldMkLst>
          <pc:docMk/>
          <pc:sldMk cId="3007942614" sldId="277"/>
        </pc:sldMkLst>
      </pc:sldChg>
      <pc:sldChg chg="add mod modShow">
        <pc:chgData name="Kelcey Schmitz" userId="S::kelcey1@uw.edu::1e6b9c08-7c7a-4902-9ea8-bd407d26db9d" providerId="AD" clId="Web-{30854296-7391-A255-E784-916D3176A1A5}" dt="2023-09-20T12:13:04.169" v="138"/>
        <pc:sldMkLst>
          <pc:docMk/>
          <pc:sldMk cId="3662639466" sldId="278"/>
        </pc:sldMkLst>
      </pc:sldChg>
      <pc:sldChg chg="add mod modShow">
        <pc:chgData name="Kelcey Schmitz" userId="S::kelcey1@uw.edu::1e6b9c08-7c7a-4902-9ea8-bd407d26db9d" providerId="AD" clId="Web-{30854296-7391-A255-E784-916D3176A1A5}" dt="2023-09-20T12:13:04.106" v="137"/>
        <pc:sldMkLst>
          <pc:docMk/>
          <pc:sldMk cId="2851276363" sldId="279"/>
        </pc:sldMkLst>
      </pc:sldChg>
      <pc:sldChg chg="add">
        <pc:chgData name="Kelcey Schmitz" userId="S::kelcey1@uw.edu::1e6b9c08-7c7a-4902-9ea8-bd407d26db9d" providerId="AD" clId="Web-{30854296-7391-A255-E784-916D3176A1A5}" dt="2023-09-20T12:00:55.404" v="23"/>
        <pc:sldMkLst>
          <pc:docMk/>
          <pc:sldMk cId="261751575" sldId="280"/>
        </pc:sldMkLst>
      </pc:sldChg>
      <pc:sldChg chg="add">
        <pc:chgData name="Kelcey Schmitz" userId="S::kelcey1@uw.edu::1e6b9c08-7c7a-4902-9ea8-bd407d26db9d" providerId="AD" clId="Web-{30854296-7391-A255-E784-916D3176A1A5}" dt="2023-09-20T12:00:55.576" v="24"/>
        <pc:sldMkLst>
          <pc:docMk/>
          <pc:sldMk cId="2842564847" sldId="281"/>
        </pc:sldMkLst>
      </pc:sldChg>
      <pc:sldChg chg="add">
        <pc:chgData name="Kelcey Schmitz" userId="S::kelcey1@uw.edu::1e6b9c08-7c7a-4902-9ea8-bd407d26db9d" providerId="AD" clId="Web-{30854296-7391-A255-E784-916D3176A1A5}" dt="2023-09-20T12:00:55.733" v="25"/>
        <pc:sldMkLst>
          <pc:docMk/>
          <pc:sldMk cId="1273468988" sldId="282"/>
        </pc:sldMkLst>
      </pc:sldChg>
      <pc:sldChg chg="add">
        <pc:chgData name="Kelcey Schmitz" userId="S::kelcey1@uw.edu::1e6b9c08-7c7a-4902-9ea8-bd407d26db9d" providerId="AD" clId="Web-{30854296-7391-A255-E784-916D3176A1A5}" dt="2023-09-20T12:00:55.951" v="26"/>
        <pc:sldMkLst>
          <pc:docMk/>
          <pc:sldMk cId="1744154273" sldId="283"/>
        </pc:sldMkLst>
      </pc:sldChg>
      <pc:sldChg chg="add">
        <pc:chgData name="Kelcey Schmitz" userId="S::kelcey1@uw.edu::1e6b9c08-7c7a-4902-9ea8-bd407d26db9d" providerId="AD" clId="Web-{30854296-7391-A255-E784-916D3176A1A5}" dt="2023-09-20T12:00:56.030" v="27"/>
        <pc:sldMkLst>
          <pc:docMk/>
          <pc:sldMk cId="3219533779" sldId="284"/>
        </pc:sldMkLst>
      </pc:sldChg>
      <pc:sldChg chg="add">
        <pc:chgData name="Kelcey Schmitz" userId="S::kelcey1@uw.edu::1e6b9c08-7c7a-4902-9ea8-bd407d26db9d" providerId="AD" clId="Web-{30854296-7391-A255-E784-916D3176A1A5}" dt="2023-09-20T12:00:56.155" v="28"/>
        <pc:sldMkLst>
          <pc:docMk/>
          <pc:sldMk cId="1190430383" sldId="285"/>
        </pc:sldMkLst>
      </pc:sldChg>
      <pc:sldChg chg="add">
        <pc:chgData name="Kelcey Schmitz" userId="S::kelcey1@uw.edu::1e6b9c08-7c7a-4902-9ea8-bd407d26db9d" providerId="AD" clId="Web-{30854296-7391-A255-E784-916D3176A1A5}" dt="2023-09-20T12:00:56.280" v="29"/>
        <pc:sldMkLst>
          <pc:docMk/>
          <pc:sldMk cId="2700700938" sldId="286"/>
        </pc:sldMkLst>
      </pc:sldChg>
      <pc:sldChg chg="addSp delSp modSp add">
        <pc:chgData name="Kelcey Schmitz" userId="S::kelcey1@uw.edu::1e6b9c08-7c7a-4902-9ea8-bd407d26db9d" providerId="AD" clId="Web-{30854296-7391-A255-E784-916D3176A1A5}" dt="2023-09-20T12:07:26.561" v="135" actId="20577"/>
        <pc:sldMkLst>
          <pc:docMk/>
          <pc:sldMk cId="751991484" sldId="287"/>
        </pc:sldMkLst>
      </pc:sldChg>
      <pc:sldChg chg="addSp delSp modSp add">
        <pc:chgData name="Kelcey Schmitz" userId="S::kelcey1@uw.edu::1e6b9c08-7c7a-4902-9ea8-bd407d26db9d" providerId="AD" clId="Web-{30854296-7391-A255-E784-916D3176A1A5}" dt="2023-09-20T12:02:26.408" v="66" actId="1076"/>
        <pc:sldMkLst>
          <pc:docMk/>
          <pc:sldMk cId="2025762904" sldId="288"/>
        </pc:sldMkLst>
      </pc:sldChg>
      <pc:sldChg chg="add">
        <pc:chgData name="Kelcey Schmitz" userId="S::kelcey1@uw.edu::1e6b9c08-7c7a-4902-9ea8-bd407d26db9d" providerId="AD" clId="Web-{30854296-7391-A255-E784-916D3176A1A5}" dt="2023-09-20T12:02:06.970" v="57"/>
        <pc:sldMkLst>
          <pc:docMk/>
          <pc:sldMk cId="3065241360" sldId="289"/>
        </pc:sldMkLst>
      </pc:sldChg>
      <pc:sldChg chg="add">
        <pc:chgData name="Kelcey Schmitz" userId="S::kelcey1@uw.edu::1e6b9c08-7c7a-4902-9ea8-bd407d26db9d" providerId="AD" clId="Web-{30854296-7391-A255-E784-916D3176A1A5}" dt="2023-09-20T12:02:07.064" v="58"/>
        <pc:sldMkLst>
          <pc:docMk/>
          <pc:sldMk cId="3588575762" sldId="290"/>
        </pc:sldMkLst>
      </pc:sldChg>
      <pc:sldChg chg="addSp delSp modSp add">
        <pc:chgData name="Kelcey Schmitz" userId="S::kelcey1@uw.edu::1e6b9c08-7c7a-4902-9ea8-bd407d26db9d" providerId="AD" clId="Web-{30854296-7391-A255-E784-916D3176A1A5}" dt="2023-09-20T12:03:33.255" v="101" actId="1076"/>
        <pc:sldMkLst>
          <pc:docMk/>
          <pc:sldMk cId="1711838847" sldId="291"/>
        </pc:sldMkLst>
      </pc:sldChg>
      <pc:sldChg chg="add">
        <pc:chgData name="Kelcey Schmitz" userId="S::kelcey1@uw.edu::1e6b9c08-7c7a-4902-9ea8-bd407d26db9d" providerId="AD" clId="Web-{30854296-7391-A255-E784-916D3176A1A5}" dt="2023-09-20T12:02:46.097" v="68"/>
        <pc:sldMkLst>
          <pc:docMk/>
          <pc:sldMk cId="1677251811" sldId="292"/>
        </pc:sldMkLst>
      </pc:sldChg>
      <pc:sldChg chg="add">
        <pc:chgData name="Kelcey Schmitz" userId="S::kelcey1@uw.edu::1e6b9c08-7c7a-4902-9ea8-bd407d26db9d" providerId="AD" clId="Web-{30854296-7391-A255-E784-916D3176A1A5}" dt="2023-09-20T12:02:46.206" v="69"/>
        <pc:sldMkLst>
          <pc:docMk/>
          <pc:sldMk cId="2589487162" sldId="293"/>
        </pc:sldMkLst>
      </pc:sldChg>
      <pc:sldChg chg="add">
        <pc:chgData name="Kelcey Schmitz" userId="S::kelcey1@uw.edu::1e6b9c08-7c7a-4902-9ea8-bd407d26db9d" providerId="AD" clId="Web-{30854296-7391-A255-E784-916D3176A1A5}" dt="2023-09-20T12:02:46.347" v="70"/>
        <pc:sldMkLst>
          <pc:docMk/>
          <pc:sldMk cId="1784433815" sldId="294"/>
        </pc:sldMkLst>
      </pc:sldChg>
      <pc:sldChg chg="add">
        <pc:chgData name="Kelcey Schmitz" userId="S::kelcey1@uw.edu::1e6b9c08-7c7a-4902-9ea8-bd407d26db9d" providerId="AD" clId="Web-{30854296-7391-A255-E784-916D3176A1A5}" dt="2023-09-20T12:03:58.475" v="102"/>
        <pc:sldMkLst>
          <pc:docMk/>
          <pc:sldMk cId="1105817895" sldId="295"/>
        </pc:sldMkLst>
      </pc:sldChg>
      <pc:sldChg chg="add">
        <pc:chgData name="Kelcey Schmitz" userId="S::kelcey1@uw.edu::1e6b9c08-7c7a-4902-9ea8-bd407d26db9d" providerId="AD" clId="Web-{30854296-7391-A255-E784-916D3176A1A5}" dt="2023-09-20T12:03:58.553" v="103"/>
        <pc:sldMkLst>
          <pc:docMk/>
          <pc:sldMk cId="4176187511" sldId="296"/>
        </pc:sldMkLst>
      </pc:sldChg>
      <pc:sldChg chg="add">
        <pc:chgData name="Kelcey Schmitz" userId="S::kelcey1@uw.edu::1e6b9c08-7c7a-4902-9ea8-bd407d26db9d" providerId="AD" clId="Web-{30854296-7391-A255-E784-916D3176A1A5}" dt="2023-09-20T12:03:58.709" v="104"/>
        <pc:sldMkLst>
          <pc:docMk/>
          <pc:sldMk cId="4119975422" sldId="297"/>
        </pc:sldMkLst>
      </pc:sldChg>
      <pc:sldChg chg="add">
        <pc:chgData name="Kelcey Schmitz" userId="S::kelcey1@uw.edu::1e6b9c08-7c7a-4902-9ea8-bd407d26db9d" providerId="AD" clId="Web-{30854296-7391-A255-E784-916D3176A1A5}" dt="2023-09-20T12:03:58.865" v="105"/>
        <pc:sldMkLst>
          <pc:docMk/>
          <pc:sldMk cId="1534950092" sldId="298"/>
        </pc:sldMkLst>
      </pc:sldChg>
      <pc:sldChg chg="add">
        <pc:chgData name="Kelcey Schmitz" userId="S::kelcey1@uw.edu::1e6b9c08-7c7a-4902-9ea8-bd407d26db9d" providerId="AD" clId="Web-{30854296-7391-A255-E784-916D3176A1A5}" dt="2023-09-20T12:03:58.975" v="106"/>
        <pc:sldMkLst>
          <pc:docMk/>
          <pc:sldMk cId="1035182960" sldId="299"/>
        </pc:sldMkLst>
      </pc:sldChg>
      <pc:sldChg chg="add">
        <pc:chgData name="Kelcey Schmitz" userId="S::kelcey1@uw.edu::1e6b9c08-7c7a-4902-9ea8-bd407d26db9d" providerId="AD" clId="Web-{30854296-7391-A255-E784-916D3176A1A5}" dt="2023-09-20T12:04:07.381" v="107"/>
        <pc:sldMkLst>
          <pc:docMk/>
          <pc:sldMk cId="959925521" sldId="300"/>
        </pc:sldMkLst>
      </pc:sldChg>
      <pc:sldChg chg="add">
        <pc:chgData name="Kelcey Schmitz" userId="S::kelcey1@uw.edu::1e6b9c08-7c7a-4902-9ea8-bd407d26db9d" providerId="AD" clId="Web-{30854296-7391-A255-E784-916D3176A1A5}" dt="2023-09-20T12:04:43.570" v="108"/>
        <pc:sldMkLst>
          <pc:docMk/>
          <pc:sldMk cId="2406337401" sldId="301"/>
        </pc:sldMkLst>
      </pc:sldChg>
      <pc:sldChg chg="add">
        <pc:chgData name="Kelcey Schmitz" userId="S::kelcey1@uw.edu::1e6b9c08-7c7a-4902-9ea8-bd407d26db9d" providerId="AD" clId="Web-{30854296-7391-A255-E784-916D3176A1A5}" dt="2023-09-20T12:04:43.711" v="109"/>
        <pc:sldMkLst>
          <pc:docMk/>
          <pc:sldMk cId="522069373" sldId="302"/>
        </pc:sldMkLst>
      </pc:sldChg>
      <pc:sldChg chg="add">
        <pc:chgData name="Kelcey Schmitz" userId="S::kelcey1@uw.edu::1e6b9c08-7c7a-4902-9ea8-bd407d26db9d" providerId="AD" clId="Web-{30854296-7391-A255-E784-916D3176A1A5}" dt="2023-09-20T12:05:06.962" v="110"/>
        <pc:sldMkLst>
          <pc:docMk/>
          <pc:sldMk cId="4194732388" sldId="303"/>
        </pc:sldMkLst>
      </pc:sldChg>
      <pc:sldChg chg="add">
        <pc:chgData name="Kelcey Schmitz" userId="S::kelcey1@uw.edu::1e6b9c08-7c7a-4902-9ea8-bd407d26db9d" providerId="AD" clId="Web-{30854296-7391-A255-E784-916D3176A1A5}" dt="2023-09-20T12:05:07.087" v="111"/>
        <pc:sldMkLst>
          <pc:docMk/>
          <pc:sldMk cId="2165141426" sldId="304"/>
        </pc:sldMkLst>
      </pc:sldChg>
      <pc:sldChg chg="add">
        <pc:chgData name="Kelcey Schmitz" userId="S::kelcey1@uw.edu::1e6b9c08-7c7a-4902-9ea8-bd407d26db9d" providerId="AD" clId="Web-{30854296-7391-A255-E784-916D3176A1A5}" dt="2023-09-20T12:05:07.180" v="112"/>
        <pc:sldMkLst>
          <pc:docMk/>
          <pc:sldMk cId="3209601969" sldId="305"/>
        </pc:sldMkLst>
      </pc:sldChg>
      <pc:sldChg chg="add">
        <pc:chgData name="Kelcey Schmitz" userId="S::kelcey1@uw.edu::1e6b9c08-7c7a-4902-9ea8-bd407d26db9d" providerId="AD" clId="Web-{30854296-7391-A255-E784-916D3176A1A5}" dt="2023-09-20T12:05:07.305" v="113"/>
        <pc:sldMkLst>
          <pc:docMk/>
          <pc:sldMk cId="2203560694" sldId="306"/>
        </pc:sldMkLst>
      </pc:sldChg>
      <pc:sldChg chg="add">
        <pc:chgData name="Kelcey Schmitz" userId="S::kelcey1@uw.edu::1e6b9c08-7c7a-4902-9ea8-bd407d26db9d" providerId="AD" clId="Web-{30854296-7391-A255-E784-916D3176A1A5}" dt="2023-09-20T12:05:07.399" v="114"/>
        <pc:sldMkLst>
          <pc:docMk/>
          <pc:sldMk cId="3067933205" sldId="307"/>
        </pc:sldMkLst>
      </pc:sldChg>
      <pc:sldChg chg="add">
        <pc:chgData name="Kelcey Schmitz" userId="S::kelcey1@uw.edu::1e6b9c08-7c7a-4902-9ea8-bd407d26db9d" providerId="AD" clId="Web-{30854296-7391-A255-E784-916D3176A1A5}" dt="2023-09-20T12:05:07.540" v="115"/>
        <pc:sldMkLst>
          <pc:docMk/>
          <pc:sldMk cId="2497237118" sldId="308"/>
        </pc:sldMkLst>
      </pc:sldChg>
      <pc:sldChg chg="add">
        <pc:chgData name="Kelcey Schmitz" userId="S::kelcey1@uw.edu::1e6b9c08-7c7a-4902-9ea8-bd407d26db9d" providerId="AD" clId="Web-{30854296-7391-A255-E784-916D3176A1A5}" dt="2023-09-20T12:05:07.634" v="116"/>
        <pc:sldMkLst>
          <pc:docMk/>
          <pc:sldMk cId="2785592003" sldId="309"/>
        </pc:sldMkLst>
      </pc:sldChg>
      <pc:sldChg chg="add">
        <pc:chgData name="Kelcey Schmitz" userId="S::kelcey1@uw.edu::1e6b9c08-7c7a-4902-9ea8-bd407d26db9d" providerId="AD" clId="Web-{30854296-7391-A255-E784-916D3176A1A5}" dt="2023-09-20T12:05:07.774" v="117"/>
        <pc:sldMkLst>
          <pc:docMk/>
          <pc:sldMk cId="3134047802" sldId="310"/>
        </pc:sldMkLst>
      </pc:sldChg>
      <pc:sldChg chg="add">
        <pc:chgData name="Kelcey Schmitz" userId="S::kelcey1@uw.edu::1e6b9c08-7c7a-4902-9ea8-bd407d26db9d" providerId="AD" clId="Web-{30854296-7391-A255-E784-916D3176A1A5}" dt="2023-09-20T12:05:07.852" v="118"/>
        <pc:sldMkLst>
          <pc:docMk/>
          <pc:sldMk cId="2929381233" sldId="311"/>
        </pc:sldMkLst>
      </pc:sldChg>
      <pc:sldChg chg="add">
        <pc:chgData name="Kelcey Schmitz" userId="S::kelcey1@uw.edu::1e6b9c08-7c7a-4902-9ea8-bd407d26db9d" providerId="AD" clId="Web-{30854296-7391-A255-E784-916D3176A1A5}" dt="2023-09-20T12:05:07.993" v="119"/>
        <pc:sldMkLst>
          <pc:docMk/>
          <pc:sldMk cId="3282691940" sldId="312"/>
        </pc:sldMkLst>
      </pc:sldChg>
      <pc:sldChg chg="add">
        <pc:chgData name="Kelcey Schmitz" userId="S::kelcey1@uw.edu::1e6b9c08-7c7a-4902-9ea8-bd407d26db9d" providerId="AD" clId="Web-{30854296-7391-A255-E784-916D3176A1A5}" dt="2023-09-20T12:05:08.071" v="120"/>
        <pc:sldMkLst>
          <pc:docMk/>
          <pc:sldMk cId="1440454313" sldId="313"/>
        </pc:sldMkLst>
      </pc:sldChg>
      <pc:sldChg chg="add">
        <pc:chgData name="Kelcey Schmitz" userId="S::kelcey1@uw.edu::1e6b9c08-7c7a-4902-9ea8-bd407d26db9d" providerId="AD" clId="Web-{30854296-7391-A255-E784-916D3176A1A5}" dt="2023-09-20T12:05:08.212" v="121"/>
        <pc:sldMkLst>
          <pc:docMk/>
          <pc:sldMk cId="2526876602" sldId="314"/>
        </pc:sldMkLst>
      </pc:sldChg>
      <pc:sldChg chg="add">
        <pc:chgData name="Kelcey Schmitz" userId="S::kelcey1@uw.edu::1e6b9c08-7c7a-4902-9ea8-bd407d26db9d" providerId="AD" clId="Web-{30854296-7391-A255-E784-916D3176A1A5}" dt="2023-09-20T12:05:08.306" v="122"/>
        <pc:sldMkLst>
          <pc:docMk/>
          <pc:sldMk cId="839735824" sldId="315"/>
        </pc:sldMkLst>
      </pc:sldChg>
      <pc:sldChg chg="add">
        <pc:chgData name="Kelcey Schmitz" userId="S::kelcey1@uw.edu::1e6b9c08-7c7a-4902-9ea8-bd407d26db9d" providerId="AD" clId="Web-{30854296-7391-A255-E784-916D3176A1A5}" dt="2023-09-20T12:05:54.557" v="126"/>
        <pc:sldMkLst>
          <pc:docMk/>
          <pc:sldMk cId="58064837" sldId="316"/>
        </pc:sldMkLst>
      </pc:sldChg>
      <pc:sldMasterChg chg="modSldLayout">
        <pc:chgData name="Kelcey Schmitz" userId="S::kelcey1@uw.edu::1e6b9c08-7c7a-4902-9ea8-bd407d26db9d" providerId="AD" clId="Web-{30854296-7391-A255-E784-916D3176A1A5}" dt="2023-09-20T12:00:52.107" v="0"/>
        <pc:sldMasterMkLst>
          <pc:docMk/>
          <pc:sldMasterMk cId="2460954070" sldId="2147483660"/>
        </pc:sldMasterMkLst>
        <pc:sldLayoutChg chg="replId">
          <pc:chgData name="Kelcey Schmitz" userId="S::kelcey1@uw.edu::1e6b9c08-7c7a-4902-9ea8-bd407d26db9d" providerId="AD" clId="Web-{30854296-7391-A255-E784-916D3176A1A5}" dt="2023-09-20T12:00:52.107" v="0"/>
          <pc:sldLayoutMkLst>
            <pc:docMk/>
            <pc:sldMasterMk cId="2460954070" sldId="2147483660"/>
            <pc:sldLayoutMk cId="3733172339" sldId="2147483833"/>
          </pc:sldLayoutMkLst>
        </pc:sldLayoutChg>
        <pc:sldLayoutChg chg="replId">
          <pc:chgData name="Kelcey Schmitz" userId="S::kelcey1@uw.edu::1e6b9c08-7c7a-4902-9ea8-bd407d26db9d" providerId="AD" clId="Web-{30854296-7391-A255-E784-916D3176A1A5}" dt="2023-09-20T12:00:52.107" v="0"/>
          <pc:sldLayoutMkLst>
            <pc:docMk/>
            <pc:sldMasterMk cId="2460954070" sldId="2147483660"/>
            <pc:sldLayoutMk cId="3210312558" sldId="2147483834"/>
          </pc:sldLayoutMkLst>
        </pc:sldLayoutChg>
        <pc:sldLayoutChg chg="replId">
          <pc:chgData name="Kelcey Schmitz" userId="S::kelcey1@uw.edu::1e6b9c08-7c7a-4902-9ea8-bd407d26db9d" providerId="AD" clId="Web-{30854296-7391-A255-E784-916D3176A1A5}" dt="2023-09-20T12:00:52.107" v="0"/>
          <pc:sldLayoutMkLst>
            <pc:docMk/>
            <pc:sldMasterMk cId="2460954070" sldId="2147483660"/>
            <pc:sldLayoutMk cId="2385387890" sldId="2147483835"/>
          </pc:sldLayoutMkLst>
        </pc:sldLayoutChg>
        <pc:sldLayoutChg chg="replId">
          <pc:chgData name="Kelcey Schmitz" userId="S::kelcey1@uw.edu::1e6b9c08-7c7a-4902-9ea8-bd407d26db9d" providerId="AD" clId="Web-{30854296-7391-A255-E784-916D3176A1A5}" dt="2023-09-20T12:00:52.107" v="0"/>
          <pc:sldLayoutMkLst>
            <pc:docMk/>
            <pc:sldMasterMk cId="2460954070" sldId="2147483660"/>
            <pc:sldLayoutMk cId="949138452" sldId="2147483836"/>
          </pc:sldLayoutMkLst>
        </pc:sldLayoutChg>
        <pc:sldLayoutChg chg="replId">
          <pc:chgData name="Kelcey Schmitz" userId="S::kelcey1@uw.edu::1e6b9c08-7c7a-4902-9ea8-bd407d26db9d" providerId="AD" clId="Web-{30854296-7391-A255-E784-916D3176A1A5}" dt="2023-09-20T12:00:52.107" v="0"/>
          <pc:sldLayoutMkLst>
            <pc:docMk/>
            <pc:sldMasterMk cId="2460954070" sldId="2147483660"/>
            <pc:sldLayoutMk cId="2591524520" sldId="2147483837"/>
          </pc:sldLayoutMkLst>
        </pc:sldLayoutChg>
        <pc:sldLayoutChg chg="replId">
          <pc:chgData name="Kelcey Schmitz" userId="S::kelcey1@uw.edu::1e6b9c08-7c7a-4902-9ea8-bd407d26db9d" providerId="AD" clId="Web-{30854296-7391-A255-E784-916D3176A1A5}" dt="2023-09-20T12:00:52.107" v="0"/>
          <pc:sldLayoutMkLst>
            <pc:docMk/>
            <pc:sldMasterMk cId="2460954070" sldId="2147483660"/>
            <pc:sldLayoutMk cId="1203092039" sldId="2147483838"/>
          </pc:sldLayoutMkLst>
        </pc:sldLayoutChg>
        <pc:sldLayoutChg chg="replId">
          <pc:chgData name="Kelcey Schmitz" userId="S::kelcey1@uw.edu::1e6b9c08-7c7a-4902-9ea8-bd407d26db9d" providerId="AD" clId="Web-{30854296-7391-A255-E784-916D3176A1A5}" dt="2023-09-20T12:00:52.107" v="0"/>
          <pc:sldLayoutMkLst>
            <pc:docMk/>
            <pc:sldMasterMk cId="2460954070" sldId="2147483660"/>
            <pc:sldLayoutMk cId="3171841454" sldId="2147483839"/>
          </pc:sldLayoutMkLst>
        </pc:sldLayoutChg>
        <pc:sldLayoutChg chg="replId">
          <pc:chgData name="Kelcey Schmitz" userId="S::kelcey1@uw.edu::1e6b9c08-7c7a-4902-9ea8-bd407d26db9d" providerId="AD" clId="Web-{30854296-7391-A255-E784-916D3176A1A5}" dt="2023-09-20T12:00:52.107" v="0"/>
          <pc:sldLayoutMkLst>
            <pc:docMk/>
            <pc:sldMasterMk cId="2460954070" sldId="2147483660"/>
            <pc:sldLayoutMk cId="3146388984" sldId="2147483840"/>
          </pc:sldLayoutMkLst>
        </pc:sldLayoutChg>
        <pc:sldLayoutChg chg="replId">
          <pc:chgData name="Kelcey Schmitz" userId="S::kelcey1@uw.edu::1e6b9c08-7c7a-4902-9ea8-bd407d26db9d" providerId="AD" clId="Web-{30854296-7391-A255-E784-916D3176A1A5}" dt="2023-09-20T12:00:52.107" v="0"/>
          <pc:sldLayoutMkLst>
            <pc:docMk/>
            <pc:sldMasterMk cId="2460954070" sldId="2147483660"/>
            <pc:sldLayoutMk cId="1718958274" sldId="2147483841"/>
          </pc:sldLayoutMkLst>
        </pc:sldLayoutChg>
      </pc:sldMasterChg>
      <pc:sldMasterChg chg="add addSldLayout">
        <pc:chgData name="Kelcey Schmitz" userId="S::kelcey1@uw.edu::1e6b9c08-7c7a-4902-9ea8-bd407d26db9d" providerId="AD" clId="Web-{30854296-7391-A255-E784-916D3176A1A5}" dt="2023-09-20T12:01:26.437" v="30"/>
        <pc:sldMasterMkLst>
          <pc:docMk/>
          <pc:sldMasterMk cId="0" sldId="2147483747"/>
        </pc:sldMasterMkLst>
        <pc:sldLayoutChg chg="add">
          <pc:chgData name="Kelcey Schmitz" userId="S::kelcey1@uw.edu::1e6b9c08-7c7a-4902-9ea8-bd407d26db9d" providerId="AD" clId="Web-{30854296-7391-A255-E784-916D3176A1A5}" dt="2023-09-20T12:01:26.437" v="30"/>
          <pc:sldLayoutMkLst>
            <pc:docMk/>
            <pc:sldMasterMk cId="0" sldId="2147483747"/>
            <pc:sldLayoutMk cId="0" sldId="2147483851"/>
          </pc:sldLayoutMkLst>
        </pc:sldLayoutChg>
        <pc:sldLayoutChg chg="add">
          <pc:chgData name="Kelcey Schmitz" userId="S::kelcey1@uw.edu::1e6b9c08-7c7a-4902-9ea8-bd407d26db9d" providerId="AD" clId="Web-{30854296-7391-A255-E784-916D3176A1A5}" dt="2023-09-20T12:01:26.437" v="30"/>
          <pc:sldLayoutMkLst>
            <pc:docMk/>
            <pc:sldMasterMk cId="0" sldId="2147483747"/>
            <pc:sldLayoutMk cId="0" sldId="2147483854"/>
          </pc:sldLayoutMkLst>
        </pc:sldLayoutChg>
        <pc:sldLayoutChg chg="add">
          <pc:chgData name="Kelcey Schmitz" userId="S::kelcey1@uw.edu::1e6b9c08-7c7a-4902-9ea8-bd407d26db9d" providerId="AD" clId="Web-{30854296-7391-A255-E784-916D3176A1A5}" dt="2023-09-20T12:01:26.437" v="30"/>
          <pc:sldLayoutMkLst>
            <pc:docMk/>
            <pc:sldMasterMk cId="0" sldId="2147483747"/>
            <pc:sldLayoutMk cId="0" sldId="2147483855"/>
          </pc:sldLayoutMkLst>
        </pc:sldLayoutChg>
        <pc:sldLayoutChg chg="add">
          <pc:chgData name="Kelcey Schmitz" userId="S::kelcey1@uw.edu::1e6b9c08-7c7a-4902-9ea8-bd407d26db9d" providerId="AD" clId="Web-{30854296-7391-A255-E784-916D3176A1A5}" dt="2023-09-20T12:01:26.437" v="30"/>
          <pc:sldLayoutMkLst>
            <pc:docMk/>
            <pc:sldMasterMk cId="0" sldId="2147483747"/>
            <pc:sldLayoutMk cId="0" sldId="2147483856"/>
          </pc:sldLayoutMkLst>
        </pc:sldLayoutChg>
        <pc:sldLayoutChg chg="add">
          <pc:chgData name="Kelcey Schmitz" userId="S::kelcey1@uw.edu::1e6b9c08-7c7a-4902-9ea8-bd407d26db9d" providerId="AD" clId="Web-{30854296-7391-A255-E784-916D3176A1A5}" dt="2023-09-20T12:01:26.437" v="30"/>
          <pc:sldLayoutMkLst>
            <pc:docMk/>
            <pc:sldMasterMk cId="0" sldId="2147483747"/>
            <pc:sldLayoutMk cId="0" sldId="2147483857"/>
          </pc:sldLayoutMkLst>
        </pc:sldLayoutChg>
        <pc:sldLayoutChg chg="add">
          <pc:chgData name="Kelcey Schmitz" userId="S::kelcey1@uw.edu::1e6b9c08-7c7a-4902-9ea8-bd407d26db9d" providerId="AD" clId="Web-{30854296-7391-A255-E784-916D3176A1A5}" dt="2023-09-20T12:01:26.437" v="30"/>
          <pc:sldLayoutMkLst>
            <pc:docMk/>
            <pc:sldMasterMk cId="0" sldId="2147483747"/>
            <pc:sldLayoutMk cId="0" sldId="2147483858"/>
          </pc:sldLayoutMkLst>
        </pc:sldLayoutChg>
        <pc:sldLayoutChg chg="add">
          <pc:chgData name="Kelcey Schmitz" userId="S::kelcey1@uw.edu::1e6b9c08-7c7a-4902-9ea8-bd407d26db9d" providerId="AD" clId="Web-{30854296-7391-A255-E784-916D3176A1A5}" dt="2023-09-20T12:01:26.437" v="30"/>
          <pc:sldLayoutMkLst>
            <pc:docMk/>
            <pc:sldMasterMk cId="0" sldId="2147483747"/>
            <pc:sldLayoutMk cId="0" sldId="2147483859"/>
          </pc:sldLayoutMkLst>
        </pc:sldLayoutChg>
        <pc:sldLayoutChg chg="add">
          <pc:chgData name="Kelcey Schmitz" userId="S::kelcey1@uw.edu::1e6b9c08-7c7a-4902-9ea8-bd407d26db9d" providerId="AD" clId="Web-{30854296-7391-A255-E784-916D3176A1A5}" dt="2023-09-20T12:01:26.437" v="30"/>
          <pc:sldLayoutMkLst>
            <pc:docMk/>
            <pc:sldMasterMk cId="0" sldId="2147483747"/>
            <pc:sldLayoutMk cId="0" sldId="2147483860"/>
          </pc:sldLayoutMkLst>
        </pc:sldLayoutChg>
        <pc:sldLayoutChg chg="add">
          <pc:chgData name="Kelcey Schmitz" userId="S::kelcey1@uw.edu::1e6b9c08-7c7a-4902-9ea8-bd407d26db9d" providerId="AD" clId="Web-{30854296-7391-A255-E784-916D3176A1A5}" dt="2023-09-20T12:01:26.437" v="30"/>
          <pc:sldLayoutMkLst>
            <pc:docMk/>
            <pc:sldMasterMk cId="0" sldId="2147483747"/>
            <pc:sldLayoutMk cId="0" sldId="2147483861"/>
          </pc:sldLayoutMkLst>
        </pc:sldLayoutChg>
        <pc:sldLayoutChg chg="add">
          <pc:chgData name="Kelcey Schmitz" userId="S::kelcey1@uw.edu::1e6b9c08-7c7a-4902-9ea8-bd407d26db9d" providerId="AD" clId="Web-{30854296-7391-A255-E784-916D3176A1A5}" dt="2023-09-20T12:01:26.437" v="30"/>
          <pc:sldLayoutMkLst>
            <pc:docMk/>
            <pc:sldMasterMk cId="0" sldId="2147483747"/>
            <pc:sldLayoutMk cId="0" sldId="2147483862"/>
          </pc:sldLayoutMkLst>
        </pc:sldLayoutChg>
        <pc:sldLayoutChg chg="add">
          <pc:chgData name="Kelcey Schmitz" userId="S::kelcey1@uw.edu::1e6b9c08-7c7a-4902-9ea8-bd407d26db9d" providerId="AD" clId="Web-{30854296-7391-A255-E784-916D3176A1A5}" dt="2023-09-20T12:01:26.437" v="30"/>
          <pc:sldLayoutMkLst>
            <pc:docMk/>
            <pc:sldMasterMk cId="0" sldId="2147483747"/>
            <pc:sldLayoutMk cId="0" sldId="2147483863"/>
          </pc:sldLayoutMkLst>
        </pc:sldLayoutChg>
        <pc:sldLayoutChg chg="add">
          <pc:chgData name="Kelcey Schmitz" userId="S::kelcey1@uw.edu::1e6b9c08-7c7a-4902-9ea8-bd407d26db9d" providerId="AD" clId="Web-{30854296-7391-A255-E784-916D3176A1A5}" dt="2023-09-20T12:01:26.437" v="30"/>
          <pc:sldLayoutMkLst>
            <pc:docMk/>
            <pc:sldMasterMk cId="0" sldId="2147483747"/>
            <pc:sldLayoutMk cId="0" sldId="2147483864"/>
          </pc:sldLayoutMkLst>
        </pc:sldLayoutChg>
      </pc:sldMasterChg>
      <pc:sldMasterChg chg="add addSldLayout">
        <pc:chgData name="Kelcey Schmitz" userId="S::kelcey1@uw.edu::1e6b9c08-7c7a-4902-9ea8-bd407d26db9d" providerId="AD" clId="Web-{30854296-7391-A255-E784-916D3176A1A5}" dt="2023-09-20T12:02:46.097" v="68"/>
        <pc:sldMasterMkLst>
          <pc:docMk/>
          <pc:sldMasterMk cId="882259608" sldId="2147483843"/>
        </pc:sldMasterMkLst>
        <pc:sldLayoutChg chg="add">
          <pc:chgData name="Kelcey Schmitz" userId="S::kelcey1@uw.edu::1e6b9c08-7c7a-4902-9ea8-bd407d26db9d" providerId="AD" clId="Web-{30854296-7391-A255-E784-916D3176A1A5}" dt="2023-09-20T12:02:46.097" v="68"/>
          <pc:sldLayoutMkLst>
            <pc:docMk/>
            <pc:sldMasterMk cId="882259608" sldId="2147483843"/>
            <pc:sldLayoutMk cId="78804139" sldId="2147483816"/>
          </pc:sldLayoutMkLst>
        </pc:sldLayoutChg>
        <pc:sldLayoutChg chg="add">
          <pc:chgData name="Kelcey Schmitz" userId="S::kelcey1@uw.edu::1e6b9c08-7c7a-4902-9ea8-bd407d26db9d" providerId="AD" clId="Web-{30854296-7391-A255-E784-916D3176A1A5}" dt="2023-09-20T12:02:46.097" v="68"/>
          <pc:sldLayoutMkLst>
            <pc:docMk/>
            <pc:sldMasterMk cId="882259608" sldId="2147483843"/>
            <pc:sldLayoutMk cId="165067475" sldId="2147483817"/>
          </pc:sldLayoutMkLst>
        </pc:sldLayoutChg>
        <pc:sldLayoutChg chg="add">
          <pc:chgData name="Kelcey Schmitz" userId="S::kelcey1@uw.edu::1e6b9c08-7c7a-4902-9ea8-bd407d26db9d" providerId="AD" clId="Web-{30854296-7391-A255-E784-916D3176A1A5}" dt="2023-09-20T12:02:46.097" v="68"/>
          <pc:sldLayoutMkLst>
            <pc:docMk/>
            <pc:sldMasterMk cId="882259608" sldId="2147483843"/>
            <pc:sldLayoutMk cId="3954221899" sldId="2147483818"/>
          </pc:sldLayoutMkLst>
        </pc:sldLayoutChg>
        <pc:sldLayoutChg chg="add">
          <pc:chgData name="Kelcey Schmitz" userId="S::kelcey1@uw.edu::1e6b9c08-7c7a-4902-9ea8-bd407d26db9d" providerId="AD" clId="Web-{30854296-7391-A255-E784-916D3176A1A5}" dt="2023-09-20T12:02:46.097" v="68"/>
          <pc:sldLayoutMkLst>
            <pc:docMk/>
            <pc:sldMasterMk cId="882259608" sldId="2147483843"/>
            <pc:sldLayoutMk cId="2010284360" sldId="2147483820"/>
          </pc:sldLayoutMkLst>
        </pc:sldLayoutChg>
        <pc:sldLayoutChg chg="add">
          <pc:chgData name="Kelcey Schmitz" userId="S::kelcey1@uw.edu::1e6b9c08-7c7a-4902-9ea8-bd407d26db9d" providerId="AD" clId="Web-{30854296-7391-A255-E784-916D3176A1A5}" dt="2023-09-20T12:02:46.097" v="68"/>
          <pc:sldLayoutMkLst>
            <pc:docMk/>
            <pc:sldMasterMk cId="882259608" sldId="2147483843"/>
            <pc:sldLayoutMk cId="3863174621" sldId="2147483844"/>
          </pc:sldLayoutMkLst>
        </pc:sldLayoutChg>
        <pc:sldLayoutChg chg="add">
          <pc:chgData name="Kelcey Schmitz" userId="S::kelcey1@uw.edu::1e6b9c08-7c7a-4902-9ea8-bd407d26db9d" providerId="AD" clId="Web-{30854296-7391-A255-E784-916D3176A1A5}" dt="2023-09-20T12:02:46.097" v="68"/>
          <pc:sldLayoutMkLst>
            <pc:docMk/>
            <pc:sldMasterMk cId="882259608" sldId="2147483843"/>
            <pc:sldLayoutMk cId="394847923" sldId="2147483845"/>
          </pc:sldLayoutMkLst>
        </pc:sldLayoutChg>
        <pc:sldLayoutChg chg="add">
          <pc:chgData name="Kelcey Schmitz" userId="S::kelcey1@uw.edu::1e6b9c08-7c7a-4902-9ea8-bd407d26db9d" providerId="AD" clId="Web-{30854296-7391-A255-E784-916D3176A1A5}" dt="2023-09-20T12:02:46.097" v="68"/>
          <pc:sldLayoutMkLst>
            <pc:docMk/>
            <pc:sldMasterMk cId="882259608" sldId="2147483843"/>
            <pc:sldLayoutMk cId="2161913471" sldId="2147483846"/>
          </pc:sldLayoutMkLst>
        </pc:sldLayoutChg>
        <pc:sldLayoutChg chg="add">
          <pc:chgData name="Kelcey Schmitz" userId="S::kelcey1@uw.edu::1e6b9c08-7c7a-4902-9ea8-bd407d26db9d" providerId="AD" clId="Web-{30854296-7391-A255-E784-916D3176A1A5}" dt="2023-09-20T12:02:46.097" v="68"/>
          <pc:sldLayoutMkLst>
            <pc:docMk/>
            <pc:sldMasterMk cId="882259608" sldId="2147483843"/>
            <pc:sldLayoutMk cId="1671036932" sldId="2147483847"/>
          </pc:sldLayoutMkLst>
        </pc:sldLayoutChg>
        <pc:sldLayoutChg chg="add">
          <pc:chgData name="Kelcey Schmitz" userId="S::kelcey1@uw.edu::1e6b9c08-7c7a-4902-9ea8-bd407d26db9d" providerId="AD" clId="Web-{30854296-7391-A255-E784-916D3176A1A5}" dt="2023-09-20T12:02:46.097" v="68"/>
          <pc:sldLayoutMkLst>
            <pc:docMk/>
            <pc:sldMasterMk cId="882259608" sldId="2147483843"/>
            <pc:sldLayoutMk cId="1596583227" sldId="2147483848"/>
          </pc:sldLayoutMkLst>
        </pc:sldLayoutChg>
        <pc:sldLayoutChg chg="add">
          <pc:chgData name="Kelcey Schmitz" userId="S::kelcey1@uw.edu::1e6b9c08-7c7a-4902-9ea8-bd407d26db9d" providerId="AD" clId="Web-{30854296-7391-A255-E784-916D3176A1A5}" dt="2023-09-20T12:02:46.097" v="68"/>
          <pc:sldLayoutMkLst>
            <pc:docMk/>
            <pc:sldMasterMk cId="882259608" sldId="2147483843"/>
            <pc:sldLayoutMk cId="2853884968" sldId="2147483849"/>
          </pc:sldLayoutMkLst>
        </pc:sldLayoutChg>
      </pc:sldMasterChg>
      <pc:sldMasterChg chg="add replId addSldLayout modSldLayout">
        <pc:chgData name="Kelcey Schmitz" userId="S::kelcey1@uw.edu::1e6b9c08-7c7a-4902-9ea8-bd407d26db9d" providerId="AD" clId="Web-{30854296-7391-A255-E784-916D3176A1A5}" dt="2023-09-20T12:02:46.097" v="68"/>
        <pc:sldMasterMkLst>
          <pc:docMk/>
          <pc:sldMasterMk cId="952847792" sldId="2147483967"/>
        </pc:sldMasterMkLst>
        <pc:sldLayoutChg chg="add">
          <pc:chgData name="Kelcey Schmitz" userId="S::kelcey1@uw.edu::1e6b9c08-7c7a-4902-9ea8-bd407d26db9d" providerId="AD" clId="Web-{30854296-7391-A255-E784-916D3176A1A5}" dt="2023-09-20T12:00:52.107" v="0"/>
          <pc:sldLayoutMkLst>
            <pc:docMk/>
            <pc:sldMasterMk cId="952847792" sldId="2147483967"/>
            <pc:sldLayoutMk cId="2738555921" sldId="2147483661"/>
          </pc:sldLayoutMkLst>
        </pc:sldLayoutChg>
        <pc:sldLayoutChg chg="add">
          <pc:chgData name="Kelcey Schmitz" userId="S::kelcey1@uw.edu::1e6b9c08-7c7a-4902-9ea8-bd407d26db9d" providerId="AD" clId="Web-{30854296-7391-A255-E784-916D3176A1A5}" dt="2023-09-20T12:00:52.107" v="0"/>
          <pc:sldLayoutMkLst>
            <pc:docMk/>
            <pc:sldMasterMk cId="952847792" sldId="2147483967"/>
            <pc:sldLayoutMk cId="1840538733" sldId="2147483662"/>
          </pc:sldLayoutMkLst>
        </pc:sldLayoutChg>
        <pc:sldLayoutChg chg="add">
          <pc:chgData name="Kelcey Schmitz" userId="S::kelcey1@uw.edu::1e6b9c08-7c7a-4902-9ea8-bd407d26db9d" providerId="AD" clId="Web-{30854296-7391-A255-E784-916D3176A1A5}" dt="2023-09-20T12:00:52.107" v="0"/>
          <pc:sldLayoutMkLst>
            <pc:docMk/>
            <pc:sldMasterMk cId="952847792" sldId="2147483967"/>
            <pc:sldLayoutMk cId="330386950" sldId="2147483663"/>
          </pc:sldLayoutMkLst>
        </pc:sldLayoutChg>
        <pc:sldLayoutChg chg="add">
          <pc:chgData name="Kelcey Schmitz" userId="S::kelcey1@uw.edu::1e6b9c08-7c7a-4902-9ea8-bd407d26db9d" providerId="AD" clId="Web-{30854296-7391-A255-E784-916D3176A1A5}" dt="2023-09-20T12:00:52.107" v="0"/>
          <pc:sldLayoutMkLst>
            <pc:docMk/>
            <pc:sldMasterMk cId="952847792" sldId="2147483967"/>
            <pc:sldLayoutMk cId="2189322967" sldId="2147483664"/>
          </pc:sldLayoutMkLst>
        </pc:sldLayoutChg>
        <pc:sldLayoutChg chg="add">
          <pc:chgData name="Kelcey Schmitz" userId="S::kelcey1@uw.edu::1e6b9c08-7c7a-4902-9ea8-bd407d26db9d" providerId="AD" clId="Web-{30854296-7391-A255-E784-916D3176A1A5}" dt="2023-09-20T12:00:52.107" v="0"/>
          <pc:sldLayoutMkLst>
            <pc:docMk/>
            <pc:sldMasterMk cId="952847792" sldId="2147483967"/>
            <pc:sldLayoutMk cId="4103009711" sldId="2147483665"/>
          </pc:sldLayoutMkLst>
        </pc:sldLayoutChg>
        <pc:sldLayoutChg chg="add">
          <pc:chgData name="Kelcey Schmitz" userId="S::kelcey1@uw.edu::1e6b9c08-7c7a-4902-9ea8-bd407d26db9d" providerId="AD" clId="Web-{30854296-7391-A255-E784-916D3176A1A5}" dt="2023-09-20T12:00:52.107" v="0"/>
          <pc:sldLayoutMkLst>
            <pc:docMk/>
            <pc:sldMasterMk cId="952847792" sldId="2147483967"/>
            <pc:sldLayoutMk cId="1118122076" sldId="2147483666"/>
          </pc:sldLayoutMkLst>
        </pc:sldLayoutChg>
        <pc:sldLayoutChg chg="add">
          <pc:chgData name="Kelcey Schmitz" userId="S::kelcey1@uw.edu::1e6b9c08-7c7a-4902-9ea8-bd407d26db9d" providerId="AD" clId="Web-{30854296-7391-A255-E784-916D3176A1A5}" dt="2023-09-20T12:00:52.107" v="0"/>
          <pc:sldLayoutMkLst>
            <pc:docMk/>
            <pc:sldMasterMk cId="952847792" sldId="2147483967"/>
            <pc:sldLayoutMk cId="760287820" sldId="2147483667"/>
          </pc:sldLayoutMkLst>
        </pc:sldLayoutChg>
        <pc:sldLayoutChg chg="add">
          <pc:chgData name="Kelcey Schmitz" userId="S::kelcey1@uw.edu::1e6b9c08-7c7a-4902-9ea8-bd407d26db9d" providerId="AD" clId="Web-{30854296-7391-A255-E784-916D3176A1A5}" dt="2023-09-20T12:00:52.107" v="0"/>
          <pc:sldLayoutMkLst>
            <pc:docMk/>
            <pc:sldMasterMk cId="952847792" sldId="2147483967"/>
            <pc:sldLayoutMk cId="2657875584" sldId="2147483668"/>
          </pc:sldLayoutMkLst>
        </pc:sldLayoutChg>
        <pc:sldLayoutChg chg="add">
          <pc:chgData name="Kelcey Schmitz" userId="S::kelcey1@uw.edu::1e6b9c08-7c7a-4902-9ea8-bd407d26db9d" providerId="AD" clId="Web-{30854296-7391-A255-E784-916D3176A1A5}" dt="2023-09-20T12:00:52.107" v="0"/>
          <pc:sldLayoutMkLst>
            <pc:docMk/>
            <pc:sldMasterMk cId="952847792" sldId="2147483967"/>
            <pc:sldLayoutMk cId="3257608846" sldId="2147483669"/>
          </pc:sldLayoutMkLst>
        </pc:sldLayoutChg>
        <pc:sldLayoutChg chg="add">
          <pc:chgData name="Kelcey Schmitz" userId="S::kelcey1@uw.edu::1e6b9c08-7c7a-4902-9ea8-bd407d26db9d" providerId="AD" clId="Web-{30854296-7391-A255-E784-916D3176A1A5}" dt="2023-09-20T12:00:52.107" v="0"/>
          <pc:sldLayoutMkLst>
            <pc:docMk/>
            <pc:sldMasterMk cId="952847792" sldId="2147483967"/>
            <pc:sldLayoutMk cId="2545537851" sldId="2147483819"/>
          </pc:sldLayoutMkLst>
        </pc:sldLayoutChg>
        <pc:sldLayoutChg chg="add">
          <pc:chgData name="Kelcey Schmitz" userId="S::kelcey1@uw.edu::1e6b9c08-7c7a-4902-9ea8-bd407d26db9d" providerId="AD" clId="Web-{30854296-7391-A255-E784-916D3176A1A5}" dt="2023-09-20T12:00:52.107" v="0"/>
          <pc:sldLayoutMkLst>
            <pc:docMk/>
            <pc:sldMasterMk cId="952847792" sldId="2147483967"/>
            <pc:sldLayoutMk cId="2495759523" sldId="2147483821"/>
          </pc:sldLayoutMkLst>
        </pc:sldLayoutChg>
        <pc:sldLayoutChg chg="add">
          <pc:chgData name="Kelcey Schmitz" userId="S::kelcey1@uw.edu::1e6b9c08-7c7a-4902-9ea8-bd407d26db9d" providerId="AD" clId="Web-{30854296-7391-A255-E784-916D3176A1A5}" dt="2023-09-20T12:00:52.107" v="0"/>
          <pc:sldLayoutMkLst>
            <pc:docMk/>
            <pc:sldMasterMk cId="952847792" sldId="2147483967"/>
            <pc:sldLayoutMk cId="627726033" sldId="2147483822"/>
          </pc:sldLayoutMkLst>
        </pc:sldLayoutChg>
        <pc:sldLayoutChg chg="add">
          <pc:chgData name="Kelcey Schmitz" userId="S::kelcey1@uw.edu::1e6b9c08-7c7a-4902-9ea8-bd407d26db9d" providerId="AD" clId="Web-{30854296-7391-A255-E784-916D3176A1A5}" dt="2023-09-20T12:00:52.107" v="0"/>
          <pc:sldLayoutMkLst>
            <pc:docMk/>
            <pc:sldMasterMk cId="952847792" sldId="2147483967"/>
            <pc:sldLayoutMk cId="1742533692" sldId="2147483823"/>
          </pc:sldLayoutMkLst>
        </pc:sldLayoutChg>
        <pc:sldLayoutChg chg="add">
          <pc:chgData name="Kelcey Schmitz" userId="S::kelcey1@uw.edu::1e6b9c08-7c7a-4902-9ea8-bd407d26db9d" providerId="AD" clId="Web-{30854296-7391-A255-E784-916D3176A1A5}" dt="2023-09-20T12:02:05.798" v="56"/>
          <pc:sldLayoutMkLst>
            <pc:docMk/>
            <pc:sldMasterMk cId="952847792" sldId="2147483967"/>
            <pc:sldLayoutMk cId="627726033" sldId="2147483825"/>
          </pc:sldLayoutMkLst>
        </pc:sldLayoutChg>
        <pc:sldLayoutChg chg="add">
          <pc:chgData name="Kelcey Schmitz" userId="S::kelcey1@uw.edu::1e6b9c08-7c7a-4902-9ea8-bd407d26db9d" providerId="AD" clId="Web-{30854296-7391-A255-E784-916D3176A1A5}" dt="2023-09-20T12:00:52.107" v="0"/>
          <pc:sldLayoutMkLst>
            <pc:docMk/>
            <pc:sldMasterMk cId="952847792" sldId="2147483967"/>
            <pc:sldLayoutMk cId="3057726021" sldId="2147483826"/>
          </pc:sldLayoutMkLst>
        </pc:sldLayoutChg>
        <pc:sldLayoutChg chg="add">
          <pc:chgData name="Kelcey Schmitz" userId="S::kelcey1@uw.edu::1e6b9c08-7c7a-4902-9ea8-bd407d26db9d" providerId="AD" clId="Web-{30854296-7391-A255-E784-916D3176A1A5}" dt="2023-09-20T12:00:52.107" v="0"/>
          <pc:sldLayoutMkLst>
            <pc:docMk/>
            <pc:sldMasterMk cId="952847792" sldId="2147483967"/>
            <pc:sldLayoutMk cId="2847770314" sldId="2147483827"/>
          </pc:sldLayoutMkLst>
        </pc:sldLayoutChg>
        <pc:sldLayoutChg chg="add">
          <pc:chgData name="Kelcey Schmitz" userId="S::kelcey1@uw.edu::1e6b9c08-7c7a-4902-9ea8-bd407d26db9d" providerId="AD" clId="Web-{30854296-7391-A255-E784-916D3176A1A5}" dt="2023-09-20T12:00:52.107" v="0"/>
          <pc:sldLayoutMkLst>
            <pc:docMk/>
            <pc:sldMasterMk cId="952847792" sldId="2147483967"/>
            <pc:sldLayoutMk cId="150188771" sldId="2147483828"/>
          </pc:sldLayoutMkLst>
        </pc:sldLayoutChg>
        <pc:sldLayoutChg chg="add">
          <pc:chgData name="Kelcey Schmitz" userId="S::kelcey1@uw.edu::1e6b9c08-7c7a-4902-9ea8-bd407d26db9d" providerId="AD" clId="Web-{30854296-7391-A255-E784-916D3176A1A5}" dt="2023-09-20T12:00:52.107" v="0"/>
          <pc:sldLayoutMkLst>
            <pc:docMk/>
            <pc:sldMasterMk cId="952847792" sldId="2147483967"/>
            <pc:sldLayoutMk cId="2851170642" sldId="2147483829"/>
          </pc:sldLayoutMkLst>
        </pc:sldLayoutChg>
        <pc:sldLayoutChg chg="add">
          <pc:chgData name="Kelcey Schmitz" userId="S::kelcey1@uw.edu::1e6b9c08-7c7a-4902-9ea8-bd407d26db9d" providerId="AD" clId="Web-{30854296-7391-A255-E784-916D3176A1A5}" dt="2023-09-20T12:02:05.798" v="56"/>
          <pc:sldLayoutMkLst>
            <pc:docMk/>
            <pc:sldMasterMk cId="952847792" sldId="2147483967"/>
            <pc:sldLayoutMk cId="2847770314" sldId="2147483830"/>
          </pc:sldLayoutMkLst>
        </pc:sldLayoutChg>
        <pc:sldLayoutChg chg="add">
          <pc:chgData name="Kelcey Schmitz" userId="S::kelcey1@uw.edu::1e6b9c08-7c7a-4902-9ea8-bd407d26db9d" providerId="AD" clId="Web-{30854296-7391-A255-E784-916D3176A1A5}" dt="2023-09-20T12:00:52.107" v="0"/>
          <pc:sldLayoutMkLst>
            <pc:docMk/>
            <pc:sldMasterMk cId="952847792" sldId="2147483967"/>
            <pc:sldLayoutMk cId="1528548529" sldId="2147483831"/>
          </pc:sldLayoutMkLst>
        </pc:sldLayoutChg>
        <pc:sldLayoutChg chg="add">
          <pc:chgData name="Kelcey Schmitz" userId="S::kelcey1@uw.edu::1e6b9c08-7c7a-4902-9ea8-bd407d26db9d" providerId="AD" clId="Web-{30854296-7391-A255-E784-916D3176A1A5}" dt="2023-09-20T12:00:52.107" v="0"/>
          <pc:sldLayoutMkLst>
            <pc:docMk/>
            <pc:sldMasterMk cId="952847792" sldId="2147483967"/>
            <pc:sldLayoutMk cId="3665079517" sldId="2147483832"/>
          </pc:sldLayoutMkLst>
        </pc:sldLayoutChg>
        <pc:sldLayoutChg chg="add">
          <pc:chgData name="Kelcey Schmitz" userId="S::kelcey1@uw.edu::1e6b9c08-7c7a-4902-9ea8-bd407d26db9d" providerId="AD" clId="Web-{30854296-7391-A255-E784-916D3176A1A5}" dt="2023-09-20T12:02:05.798" v="56"/>
          <pc:sldLayoutMkLst>
            <pc:docMk/>
            <pc:sldMasterMk cId="952847792" sldId="2147483967"/>
            <pc:sldLayoutMk cId="3032006956" sldId="2147483850"/>
          </pc:sldLayoutMkLst>
        </pc:sldLayoutChg>
        <pc:sldLayoutChg chg="add replId">
          <pc:chgData name="Kelcey Schmitz" userId="S::kelcey1@uw.edu::1e6b9c08-7c7a-4902-9ea8-bd407d26db9d" providerId="AD" clId="Web-{30854296-7391-A255-E784-916D3176A1A5}" dt="2023-09-20T12:02:05.798" v="56"/>
          <pc:sldLayoutMkLst>
            <pc:docMk/>
            <pc:sldMasterMk cId="952847792" sldId="2147483967"/>
            <pc:sldLayoutMk cId="795473410" sldId="2147483966"/>
          </pc:sldLayoutMkLst>
        </pc:sldLayoutChg>
        <pc:sldLayoutChg chg="add replId">
          <pc:chgData name="Kelcey Schmitz" userId="S::kelcey1@uw.edu::1e6b9c08-7c7a-4902-9ea8-bd407d26db9d" providerId="AD" clId="Web-{30854296-7391-A255-E784-916D3176A1A5}" dt="2023-09-20T12:02:46.097" v="68"/>
          <pc:sldLayoutMkLst>
            <pc:docMk/>
            <pc:sldMasterMk cId="952847792" sldId="2147483967"/>
            <pc:sldLayoutMk cId="823905623" sldId="2147483968"/>
          </pc:sldLayoutMkLst>
        </pc:sldLayoutChg>
      </pc:sldMasterChg>
    </pc:docChg>
  </pc:docChgLst>
  <pc:docChgLst>
    <pc:chgData name="Kelcey Schmitz" userId="S::kelcey1@uw.edu::1e6b9c08-7c7a-4902-9ea8-bd407d26db9d" providerId="AD" clId="Web-{6935AA6D-81BA-24F6-4AD0-E42248DD7271}"/>
    <pc:docChg chg="modSld sldOrd">
      <pc:chgData name="Kelcey Schmitz" userId="S::kelcey1@uw.edu::1e6b9c08-7c7a-4902-9ea8-bd407d26db9d" providerId="AD" clId="Web-{6935AA6D-81BA-24F6-4AD0-E42248DD7271}" dt="2023-11-12T00:38:25.383" v="2"/>
      <pc:docMkLst>
        <pc:docMk/>
      </pc:docMkLst>
      <pc:sldChg chg="ord">
        <pc:chgData name="Kelcey Schmitz" userId="S::kelcey1@uw.edu::1e6b9c08-7c7a-4902-9ea8-bd407d26db9d" providerId="AD" clId="Web-{6935AA6D-81BA-24F6-4AD0-E42248DD7271}" dt="2023-11-12T00:38:25.383" v="2"/>
        <pc:sldMkLst>
          <pc:docMk/>
          <pc:sldMk cId="287672735" sldId="274"/>
        </pc:sldMkLst>
      </pc:sldChg>
      <pc:sldChg chg="modSp">
        <pc:chgData name="Kelcey Schmitz" userId="S::kelcey1@uw.edu::1e6b9c08-7c7a-4902-9ea8-bd407d26db9d" providerId="AD" clId="Web-{6935AA6D-81BA-24F6-4AD0-E42248DD7271}" dt="2023-11-12T00:38:11.523" v="1" actId="20577"/>
        <pc:sldMkLst>
          <pc:docMk/>
          <pc:sldMk cId="1035182960" sldId="299"/>
        </pc:sldMkLst>
      </pc:sldChg>
    </pc:docChg>
  </pc:docChgLst>
  <pc:docChgLst>
    <pc:chgData name="Rayann Silva" userId="S::rsilva83@uw.edu::185e155a-3469-40c1-8040-0bec98d61ae2" providerId="AD" clId="Web-{16BA67CF-C6C8-20F7-9901-73D36A86165D}"/>
    <pc:docChg chg="addSld modSld">
      <pc:chgData name="Rayann Silva" userId="S::rsilva83@uw.edu::185e155a-3469-40c1-8040-0bec98d61ae2" providerId="AD" clId="Web-{16BA67CF-C6C8-20F7-9901-73D36A86165D}" dt="2023-09-26T23:30:50.651" v="6"/>
      <pc:docMkLst>
        <pc:docMk/>
      </pc:docMkLst>
      <pc:sldChg chg="addSp delSp modSp new mod modClrScheme chgLayout">
        <pc:chgData name="Rayann Silva" userId="S::rsilva83@uw.edu::185e155a-3469-40c1-8040-0bec98d61ae2" providerId="AD" clId="Web-{16BA67CF-C6C8-20F7-9901-73D36A86165D}" dt="2023-09-26T23:30:50.651" v="6"/>
        <pc:sldMkLst>
          <pc:docMk/>
          <pc:sldMk cId="1741408241" sldId="317"/>
        </pc:sldMkLst>
      </pc:sldChg>
    </pc:docChg>
  </pc:docChgLst>
  <pc:docChgLst>
    <pc:chgData name="Kelcey Schmitz" userId="S::kelcey1@uw.edu::1e6b9c08-7c7a-4902-9ea8-bd407d26db9d" providerId="AD" clId="Web-{328F180F-B147-1493-ADE5-3FE9EEEEB642}"/>
    <pc:docChg chg="modSld">
      <pc:chgData name="Kelcey Schmitz" userId="S::kelcey1@uw.edu::1e6b9c08-7c7a-4902-9ea8-bd407d26db9d" providerId="AD" clId="Web-{328F180F-B147-1493-ADE5-3FE9EEEEB642}" dt="2023-09-26T19:59:10.517" v="28"/>
      <pc:docMkLst>
        <pc:docMk/>
      </pc:docMkLst>
      <pc:sldChg chg="addSp delSp modSp">
        <pc:chgData name="Kelcey Schmitz" userId="S::kelcey1@uw.edu::1e6b9c08-7c7a-4902-9ea8-bd407d26db9d" providerId="AD" clId="Web-{328F180F-B147-1493-ADE5-3FE9EEEEB642}" dt="2023-09-26T19:59:10.517" v="28"/>
        <pc:sldMkLst>
          <pc:docMk/>
          <pc:sldMk cId="1711838847" sldId="291"/>
        </pc:sldMkLst>
      </pc:sldChg>
    </pc:docChg>
  </pc:docChgLst>
  <pc:docChgLst>
    <pc:chgData name="Rayann Silva" userId="S::rsilva83@uw.edu::185e155a-3469-40c1-8040-0bec98d61ae2" providerId="AD" clId="Web-{948381ED-9924-7760-A8FE-AB1F99B4F0B8}"/>
    <pc:docChg chg="addSld delSld modSld sldOrd modSection">
      <pc:chgData name="Rayann Silva" userId="S::rsilva83@uw.edu::185e155a-3469-40c1-8040-0bec98d61ae2" providerId="AD" clId="Web-{948381ED-9924-7760-A8FE-AB1F99B4F0B8}" dt="2023-09-28T16:33:20.812" v="57"/>
      <pc:docMkLst>
        <pc:docMk/>
      </pc:docMkLst>
      <pc:sldChg chg="ord">
        <pc:chgData name="Rayann Silva" userId="S::rsilva83@uw.edu::185e155a-3469-40c1-8040-0bec98d61ae2" providerId="AD" clId="Web-{948381ED-9924-7760-A8FE-AB1F99B4F0B8}" dt="2023-09-28T16:22:26.695" v="13"/>
        <pc:sldMkLst>
          <pc:docMk/>
          <pc:sldMk cId="220056080" sldId="330"/>
        </pc:sldMkLst>
      </pc:sldChg>
      <pc:sldChg chg="ord">
        <pc:chgData name="Rayann Silva" userId="S::rsilva83@uw.edu::185e155a-3469-40c1-8040-0bec98d61ae2" providerId="AD" clId="Web-{948381ED-9924-7760-A8FE-AB1F99B4F0B8}" dt="2023-09-28T16:22:22.445" v="12"/>
        <pc:sldMkLst>
          <pc:docMk/>
          <pc:sldMk cId="3042922184" sldId="361"/>
        </pc:sldMkLst>
      </pc:sldChg>
      <pc:sldChg chg="ord">
        <pc:chgData name="Rayann Silva" userId="S::rsilva83@uw.edu::185e155a-3469-40c1-8040-0bec98d61ae2" providerId="AD" clId="Web-{948381ED-9924-7760-A8FE-AB1F99B4F0B8}" dt="2023-09-28T16:22:17.430" v="11"/>
        <pc:sldMkLst>
          <pc:docMk/>
          <pc:sldMk cId="2830979715" sldId="363"/>
        </pc:sldMkLst>
      </pc:sldChg>
      <pc:sldChg chg="ord">
        <pc:chgData name="Rayann Silva" userId="S::rsilva83@uw.edu::185e155a-3469-40c1-8040-0bec98d61ae2" providerId="AD" clId="Web-{948381ED-9924-7760-A8FE-AB1F99B4F0B8}" dt="2023-09-28T16:22:13.336" v="10"/>
        <pc:sldMkLst>
          <pc:docMk/>
          <pc:sldMk cId="232376097" sldId="392"/>
        </pc:sldMkLst>
      </pc:sldChg>
      <pc:sldChg chg="add">
        <pc:chgData name="Rayann Silva" userId="S::rsilva83@uw.edu::185e155a-3469-40c1-8040-0bec98d61ae2" providerId="AD" clId="Web-{948381ED-9924-7760-A8FE-AB1F99B4F0B8}" dt="2023-09-28T16:21:12.412" v="2"/>
        <pc:sldMkLst>
          <pc:docMk/>
          <pc:sldMk cId="2078396771" sldId="400"/>
        </pc:sldMkLst>
      </pc:sldChg>
      <pc:sldChg chg="add del">
        <pc:chgData name="Rayann Silva" userId="S::rsilva83@uw.edu::185e155a-3469-40c1-8040-0bec98d61ae2" providerId="AD" clId="Web-{948381ED-9924-7760-A8FE-AB1F99B4F0B8}" dt="2023-09-28T16:20:30.160" v="1"/>
        <pc:sldMkLst>
          <pc:docMk/>
          <pc:sldMk cId="4082308373" sldId="400"/>
        </pc:sldMkLst>
      </pc:sldChg>
      <pc:sldChg chg="add">
        <pc:chgData name="Rayann Silva" userId="S::rsilva83@uw.edu::185e155a-3469-40c1-8040-0bec98d61ae2" providerId="AD" clId="Web-{948381ED-9924-7760-A8FE-AB1F99B4F0B8}" dt="2023-09-28T16:21:12.584" v="3"/>
        <pc:sldMkLst>
          <pc:docMk/>
          <pc:sldMk cId="2253243812" sldId="401"/>
        </pc:sldMkLst>
      </pc:sldChg>
      <pc:sldChg chg="add">
        <pc:chgData name="Rayann Silva" userId="S::rsilva83@uw.edu::185e155a-3469-40c1-8040-0bec98d61ae2" providerId="AD" clId="Web-{948381ED-9924-7760-A8FE-AB1F99B4F0B8}" dt="2023-09-28T16:21:12.771" v="4"/>
        <pc:sldMkLst>
          <pc:docMk/>
          <pc:sldMk cId="3541471151" sldId="402"/>
        </pc:sldMkLst>
      </pc:sldChg>
      <pc:sldChg chg="add">
        <pc:chgData name="Rayann Silva" userId="S::rsilva83@uw.edu::185e155a-3469-40c1-8040-0bec98d61ae2" providerId="AD" clId="Web-{948381ED-9924-7760-A8FE-AB1F99B4F0B8}" dt="2023-09-28T16:21:12.943" v="5"/>
        <pc:sldMkLst>
          <pc:docMk/>
          <pc:sldMk cId="3528196646" sldId="403"/>
        </pc:sldMkLst>
      </pc:sldChg>
      <pc:sldChg chg="add">
        <pc:chgData name="Rayann Silva" userId="S::rsilva83@uw.edu::185e155a-3469-40c1-8040-0bec98d61ae2" providerId="AD" clId="Web-{948381ED-9924-7760-A8FE-AB1F99B4F0B8}" dt="2023-09-28T16:21:22.443" v="6"/>
        <pc:sldMkLst>
          <pc:docMk/>
          <pc:sldMk cId="1491966777" sldId="404"/>
        </pc:sldMkLst>
      </pc:sldChg>
      <pc:sldChg chg="addSp delSp modSp new mod modClrScheme addAnim chgLayout">
        <pc:chgData name="Rayann Silva" userId="S::rsilva83@uw.edu::185e155a-3469-40c1-8040-0bec98d61ae2" providerId="AD" clId="Web-{948381ED-9924-7760-A8FE-AB1F99B4F0B8}" dt="2023-09-28T16:33:20.812" v="57"/>
        <pc:sldMkLst>
          <pc:docMk/>
          <pc:sldMk cId="128397252" sldId="405"/>
        </pc:sldMkLst>
      </pc:sldChg>
    </pc:docChg>
  </pc:docChgLst>
  <pc:docChgLst>
    <pc:chgData name="Rayann Silva" userId="S::rsilva83@uw.edu::185e155a-3469-40c1-8040-0bec98d61ae2" providerId="AD" clId="Web-{AF734B34-E2CF-AF8B-0ECD-BEAC824409B0}"/>
    <pc:docChg chg="modSld">
      <pc:chgData name="Rayann Silva" userId="S::rsilva83@uw.edu::185e155a-3469-40c1-8040-0bec98d61ae2" providerId="AD" clId="Web-{AF734B34-E2CF-AF8B-0ECD-BEAC824409B0}" dt="2023-09-28T01:24:02.225" v="92"/>
      <pc:docMkLst>
        <pc:docMk/>
      </pc:docMkLst>
      <pc:sldChg chg="mod modShow">
        <pc:chgData name="Rayann Silva" userId="S::rsilva83@uw.edu::185e155a-3469-40c1-8040-0bec98d61ae2" providerId="AD" clId="Web-{AF734B34-E2CF-AF8B-0ECD-BEAC824409B0}" dt="2023-09-28T01:23:51.600" v="74"/>
        <pc:sldMkLst>
          <pc:docMk/>
          <pc:sldMk cId="4249254840" sldId="270"/>
        </pc:sldMkLst>
      </pc:sldChg>
      <pc:sldChg chg="mod modShow">
        <pc:chgData name="Rayann Silva" userId="S::rsilva83@uw.edu::185e155a-3469-40c1-8040-0bec98d61ae2" providerId="AD" clId="Web-{AF734B34-E2CF-AF8B-0ECD-BEAC824409B0}" dt="2023-09-28T01:23:51.678" v="75"/>
        <pc:sldMkLst>
          <pc:docMk/>
          <pc:sldMk cId="2060584949" sldId="272"/>
        </pc:sldMkLst>
      </pc:sldChg>
      <pc:sldChg chg="mod modShow">
        <pc:chgData name="Rayann Silva" userId="S::rsilva83@uw.edu::185e155a-3469-40c1-8040-0bec98d61ae2" providerId="AD" clId="Web-{AF734B34-E2CF-AF8B-0ECD-BEAC824409B0}" dt="2023-09-28T01:23:51.397" v="72"/>
        <pc:sldMkLst>
          <pc:docMk/>
          <pc:sldMk cId="1435383565" sldId="273"/>
        </pc:sldMkLst>
      </pc:sldChg>
      <pc:sldChg chg="mod modShow">
        <pc:chgData name="Rayann Silva" userId="S::rsilva83@uw.edu::185e155a-3469-40c1-8040-0bec98d61ae2" providerId="AD" clId="Web-{AF734B34-E2CF-AF8B-0ECD-BEAC824409B0}" dt="2023-09-28T01:23:51.537" v="73"/>
        <pc:sldMkLst>
          <pc:docMk/>
          <pc:sldMk cId="287672735" sldId="274"/>
        </pc:sldMkLst>
      </pc:sldChg>
      <pc:sldChg chg="mod modShow">
        <pc:chgData name="Rayann Silva" userId="S::rsilva83@uw.edu::185e155a-3469-40c1-8040-0bec98d61ae2" providerId="AD" clId="Web-{AF734B34-E2CF-AF8B-0ECD-BEAC824409B0}" dt="2023-09-28T01:23:51.334" v="71"/>
        <pc:sldMkLst>
          <pc:docMk/>
          <pc:sldMk cId="609692837" sldId="275"/>
        </pc:sldMkLst>
      </pc:sldChg>
      <pc:sldChg chg="mod modShow">
        <pc:chgData name="Rayann Silva" userId="S::rsilva83@uw.edu::185e155a-3469-40c1-8040-0bec98d61ae2" providerId="AD" clId="Web-{AF734B34-E2CF-AF8B-0ECD-BEAC824409B0}" dt="2023-09-28T01:23:51.115" v="68"/>
        <pc:sldMkLst>
          <pc:docMk/>
          <pc:sldMk cId="443806114" sldId="276"/>
        </pc:sldMkLst>
      </pc:sldChg>
      <pc:sldChg chg="mod modShow">
        <pc:chgData name="Rayann Silva" userId="S::rsilva83@uw.edu::185e155a-3469-40c1-8040-0bec98d61ae2" providerId="AD" clId="Web-{AF734B34-E2CF-AF8B-0ECD-BEAC824409B0}" dt="2023-09-28T01:23:51.225" v="70"/>
        <pc:sldMkLst>
          <pc:docMk/>
          <pc:sldMk cId="4176187511" sldId="296"/>
        </pc:sldMkLst>
      </pc:sldChg>
      <pc:sldChg chg="mod modShow">
        <pc:chgData name="Rayann Silva" userId="S::rsilva83@uw.edu::185e155a-3469-40c1-8040-0bec98d61ae2" providerId="AD" clId="Web-{AF734B34-E2CF-AF8B-0ECD-BEAC824409B0}" dt="2023-09-28T01:23:51.178" v="69"/>
        <pc:sldMkLst>
          <pc:docMk/>
          <pc:sldMk cId="1035182960" sldId="299"/>
        </pc:sldMkLst>
      </pc:sldChg>
      <pc:sldChg chg="mod modShow">
        <pc:chgData name="Rayann Silva" userId="S::rsilva83@uw.edu::185e155a-3469-40c1-8040-0bec98d61ae2" providerId="AD" clId="Web-{AF734B34-E2CF-AF8B-0ECD-BEAC824409B0}" dt="2023-09-28T01:23:55.944" v="90"/>
        <pc:sldMkLst>
          <pc:docMk/>
          <pc:sldMk cId="105469439" sldId="329"/>
        </pc:sldMkLst>
      </pc:sldChg>
      <pc:sldChg chg="mod modShow">
        <pc:chgData name="Rayann Silva" userId="S::rsilva83@uw.edu::185e155a-3469-40c1-8040-0bec98d61ae2" providerId="AD" clId="Web-{AF734B34-E2CF-AF8B-0ECD-BEAC824409B0}" dt="2023-09-28T01:23:50.959" v="66"/>
        <pc:sldMkLst>
          <pc:docMk/>
          <pc:sldMk cId="220056080" sldId="330"/>
        </pc:sldMkLst>
      </pc:sldChg>
      <pc:sldChg chg="mod modShow">
        <pc:chgData name="Rayann Silva" userId="S::rsilva83@uw.edu::185e155a-3469-40c1-8040-0bec98d61ae2" providerId="AD" clId="Web-{AF734B34-E2CF-AF8B-0ECD-BEAC824409B0}" dt="2023-09-28T01:23:51.022" v="67"/>
        <pc:sldMkLst>
          <pc:docMk/>
          <pc:sldMk cId="1684047979" sldId="331"/>
        </pc:sldMkLst>
      </pc:sldChg>
      <pc:sldChg chg="mod modShow">
        <pc:chgData name="Rayann Silva" userId="S::rsilva83@uw.edu::185e155a-3469-40c1-8040-0bec98d61ae2" providerId="AD" clId="Web-{AF734B34-E2CF-AF8B-0ECD-BEAC824409B0}" dt="2023-09-28T01:23:51.897" v="78"/>
        <pc:sldMkLst>
          <pc:docMk/>
          <pc:sldMk cId="1854818329" sldId="332"/>
        </pc:sldMkLst>
      </pc:sldChg>
      <pc:sldChg chg="mod modShow">
        <pc:chgData name="Rayann Silva" userId="S::rsilva83@uw.edu::185e155a-3469-40c1-8040-0bec98d61ae2" providerId="AD" clId="Web-{AF734B34-E2CF-AF8B-0ECD-BEAC824409B0}" dt="2023-09-28T01:23:52.131" v="81"/>
        <pc:sldMkLst>
          <pc:docMk/>
          <pc:sldMk cId="351102476" sldId="352"/>
        </pc:sldMkLst>
      </pc:sldChg>
      <pc:sldChg chg="mod modShow">
        <pc:chgData name="Rayann Silva" userId="S::rsilva83@uw.edu::185e155a-3469-40c1-8040-0bec98d61ae2" providerId="AD" clId="Web-{AF734B34-E2CF-AF8B-0ECD-BEAC824409B0}" dt="2023-09-28T01:23:52.006" v="79"/>
        <pc:sldMkLst>
          <pc:docMk/>
          <pc:sldMk cId="189820260" sldId="353"/>
        </pc:sldMkLst>
      </pc:sldChg>
      <pc:sldChg chg="mod modShow">
        <pc:chgData name="Rayann Silva" userId="S::rsilva83@uw.edu::185e155a-3469-40c1-8040-0bec98d61ae2" providerId="AD" clId="Web-{AF734B34-E2CF-AF8B-0ECD-BEAC824409B0}" dt="2023-09-28T01:23:50.865" v="65"/>
        <pc:sldMkLst>
          <pc:docMk/>
          <pc:sldMk cId="3042922184" sldId="361"/>
        </pc:sldMkLst>
      </pc:sldChg>
      <pc:sldChg chg="mod modShow">
        <pc:chgData name="Rayann Silva" userId="S::rsilva83@uw.edu::185e155a-3469-40c1-8040-0bec98d61ae2" providerId="AD" clId="Web-{AF734B34-E2CF-AF8B-0ECD-BEAC824409B0}" dt="2023-09-28T01:23:52.865" v="89"/>
        <pc:sldMkLst>
          <pc:docMk/>
          <pc:sldMk cId="2698483244" sldId="362"/>
        </pc:sldMkLst>
      </pc:sldChg>
      <pc:sldChg chg="mod modShow">
        <pc:chgData name="Rayann Silva" userId="S::rsilva83@uw.edu::185e155a-3469-40c1-8040-0bec98d61ae2" providerId="AD" clId="Web-{AF734B34-E2CF-AF8B-0ECD-BEAC824409B0}" dt="2023-09-28T01:23:50.553" v="62"/>
        <pc:sldMkLst>
          <pc:docMk/>
          <pc:sldMk cId="2830979715" sldId="363"/>
        </pc:sldMkLst>
      </pc:sldChg>
      <pc:sldChg chg="mod modShow">
        <pc:chgData name="Rayann Silva" userId="S::rsilva83@uw.edu::185e155a-3469-40c1-8040-0bec98d61ae2" providerId="AD" clId="Web-{AF734B34-E2CF-AF8B-0ECD-BEAC824409B0}" dt="2023-09-28T01:23:51.865" v="77"/>
        <pc:sldMkLst>
          <pc:docMk/>
          <pc:sldMk cId="2041828290" sldId="364"/>
        </pc:sldMkLst>
      </pc:sldChg>
      <pc:sldChg chg="mod modShow">
        <pc:chgData name="Rayann Silva" userId="S::rsilva83@uw.edu::185e155a-3469-40c1-8040-0bec98d61ae2" providerId="AD" clId="Web-{AF734B34-E2CF-AF8B-0ECD-BEAC824409B0}" dt="2023-09-28T01:23:59.053" v="91"/>
        <pc:sldMkLst>
          <pc:docMk/>
          <pc:sldMk cId="1092236130" sldId="365"/>
        </pc:sldMkLst>
      </pc:sldChg>
      <pc:sldChg chg="mod modShow">
        <pc:chgData name="Rayann Silva" userId="S::rsilva83@uw.edu::185e155a-3469-40c1-8040-0bec98d61ae2" providerId="AD" clId="Web-{AF734B34-E2CF-AF8B-0ECD-BEAC824409B0}" dt="2023-09-28T01:24:02.225" v="92"/>
        <pc:sldMkLst>
          <pc:docMk/>
          <pc:sldMk cId="620100396" sldId="366"/>
        </pc:sldMkLst>
      </pc:sldChg>
      <pc:sldChg chg="mod modShow">
        <pc:chgData name="Rayann Silva" userId="S::rsilva83@uw.edu::185e155a-3469-40c1-8040-0bec98d61ae2" providerId="AD" clId="Web-{AF734B34-E2CF-AF8B-0ECD-BEAC824409B0}" dt="2023-09-28T01:23:51.803" v="76"/>
        <pc:sldMkLst>
          <pc:docMk/>
          <pc:sldMk cId="1237756025" sldId="367"/>
        </pc:sldMkLst>
      </pc:sldChg>
      <pc:sldChg chg="mod modShow">
        <pc:chgData name="Rayann Silva" userId="S::rsilva83@uw.edu::185e155a-3469-40c1-8040-0bec98d61ae2" providerId="AD" clId="Web-{AF734B34-E2CF-AF8B-0ECD-BEAC824409B0}" dt="2023-09-28T01:23:52.193" v="82"/>
        <pc:sldMkLst>
          <pc:docMk/>
          <pc:sldMk cId="2679456022" sldId="368"/>
        </pc:sldMkLst>
      </pc:sldChg>
      <pc:sldChg chg="mod modShow">
        <pc:chgData name="Rayann Silva" userId="S::rsilva83@uw.edu::185e155a-3469-40c1-8040-0bec98d61ae2" providerId="AD" clId="Web-{AF734B34-E2CF-AF8B-0ECD-BEAC824409B0}" dt="2023-09-28T01:23:52.303" v="83"/>
        <pc:sldMkLst>
          <pc:docMk/>
          <pc:sldMk cId="1353492181" sldId="370"/>
        </pc:sldMkLst>
      </pc:sldChg>
      <pc:sldChg chg="mod modShow">
        <pc:chgData name="Rayann Silva" userId="S::rsilva83@uw.edu::185e155a-3469-40c1-8040-0bec98d61ae2" providerId="AD" clId="Web-{AF734B34-E2CF-AF8B-0ECD-BEAC824409B0}" dt="2023-09-28T01:23:52.365" v="84"/>
        <pc:sldMkLst>
          <pc:docMk/>
          <pc:sldMk cId="458385470" sldId="371"/>
        </pc:sldMkLst>
      </pc:sldChg>
      <pc:sldChg chg="mod modShow">
        <pc:chgData name="Rayann Silva" userId="S::rsilva83@uw.edu::185e155a-3469-40c1-8040-0bec98d61ae2" providerId="AD" clId="Web-{AF734B34-E2CF-AF8B-0ECD-BEAC824409B0}" dt="2023-09-28T01:23:49.943" v="52"/>
        <pc:sldMkLst>
          <pc:docMk/>
          <pc:sldMk cId="3226550548" sldId="372"/>
        </pc:sldMkLst>
      </pc:sldChg>
      <pc:sldChg chg="mod modShow">
        <pc:chgData name="Rayann Silva" userId="S::rsilva83@uw.edu::185e155a-3469-40c1-8040-0bec98d61ae2" providerId="AD" clId="Web-{AF734B34-E2CF-AF8B-0ECD-BEAC824409B0}" dt="2023-09-28T01:23:52.740" v="88"/>
        <pc:sldMkLst>
          <pc:docMk/>
          <pc:sldMk cId="1959193313" sldId="373"/>
        </pc:sldMkLst>
      </pc:sldChg>
      <pc:sldChg chg="mod modShow">
        <pc:chgData name="Rayann Silva" userId="S::rsilva83@uw.edu::185e155a-3469-40c1-8040-0bec98d61ae2" providerId="AD" clId="Web-{AF734B34-E2CF-AF8B-0ECD-BEAC824409B0}" dt="2023-09-28T01:23:52.678" v="87"/>
        <pc:sldMkLst>
          <pc:docMk/>
          <pc:sldMk cId="425217984" sldId="374"/>
        </pc:sldMkLst>
      </pc:sldChg>
      <pc:sldChg chg="mod modShow">
        <pc:chgData name="Rayann Silva" userId="S::rsilva83@uw.edu::185e155a-3469-40c1-8040-0bec98d61ae2" providerId="AD" clId="Web-{AF734B34-E2CF-AF8B-0ECD-BEAC824409B0}" dt="2023-09-28T01:23:52.584" v="86"/>
        <pc:sldMkLst>
          <pc:docMk/>
          <pc:sldMk cId="1006809974" sldId="375"/>
        </pc:sldMkLst>
      </pc:sldChg>
      <pc:sldChg chg="mod modShow">
        <pc:chgData name="Rayann Silva" userId="S::rsilva83@uw.edu::185e155a-3469-40c1-8040-0bec98d61ae2" providerId="AD" clId="Web-{AF734B34-E2CF-AF8B-0ECD-BEAC824409B0}" dt="2023-09-28T01:23:52.506" v="85"/>
        <pc:sldMkLst>
          <pc:docMk/>
          <pc:sldMk cId="3948208390" sldId="376"/>
        </pc:sldMkLst>
      </pc:sldChg>
      <pc:sldChg chg="mod modShow">
        <pc:chgData name="Rayann Silva" userId="S::rsilva83@uw.edu::185e155a-3469-40c1-8040-0bec98d61ae2" providerId="AD" clId="Web-{AF734B34-E2CF-AF8B-0ECD-BEAC824409B0}" dt="2023-09-28T01:23:49.600" v="46"/>
        <pc:sldMkLst>
          <pc:docMk/>
          <pc:sldMk cId="3303740" sldId="377"/>
        </pc:sldMkLst>
      </pc:sldChg>
      <pc:sldChg chg="mod modShow">
        <pc:chgData name="Rayann Silva" userId="S::rsilva83@uw.edu::185e155a-3469-40c1-8040-0bec98d61ae2" providerId="AD" clId="Web-{AF734B34-E2CF-AF8B-0ECD-BEAC824409B0}" dt="2023-09-28T01:23:49.662" v="47"/>
        <pc:sldMkLst>
          <pc:docMk/>
          <pc:sldMk cId="3222559551" sldId="378"/>
        </pc:sldMkLst>
      </pc:sldChg>
      <pc:sldChg chg="mod modShow">
        <pc:chgData name="Rayann Silva" userId="S::rsilva83@uw.edu::185e155a-3469-40c1-8040-0bec98d61ae2" providerId="AD" clId="Web-{AF734B34-E2CF-AF8B-0ECD-BEAC824409B0}" dt="2023-09-28T01:23:49.553" v="45"/>
        <pc:sldMkLst>
          <pc:docMk/>
          <pc:sldMk cId="2852752030" sldId="379"/>
        </pc:sldMkLst>
      </pc:sldChg>
      <pc:sldChg chg="mod modShow">
        <pc:chgData name="Rayann Silva" userId="S::rsilva83@uw.edu::185e155a-3469-40c1-8040-0bec98d61ae2" providerId="AD" clId="Web-{AF734B34-E2CF-AF8B-0ECD-BEAC824409B0}" dt="2023-09-28T01:23:49.725" v="48"/>
        <pc:sldMkLst>
          <pc:docMk/>
          <pc:sldMk cId="3257911225" sldId="380"/>
        </pc:sldMkLst>
      </pc:sldChg>
      <pc:sldChg chg="mod modShow">
        <pc:chgData name="Rayann Silva" userId="S::rsilva83@uw.edu::185e155a-3469-40c1-8040-0bec98d61ae2" providerId="AD" clId="Web-{AF734B34-E2CF-AF8B-0ECD-BEAC824409B0}" dt="2023-09-28T01:23:49.787" v="49"/>
        <pc:sldMkLst>
          <pc:docMk/>
          <pc:sldMk cId="3224009751" sldId="381"/>
        </pc:sldMkLst>
      </pc:sldChg>
      <pc:sldChg chg="mod modShow">
        <pc:chgData name="Rayann Silva" userId="S::rsilva83@uw.edu::185e155a-3469-40c1-8040-0bec98d61ae2" providerId="AD" clId="Web-{AF734B34-E2CF-AF8B-0ECD-BEAC824409B0}" dt="2023-09-28T01:23:49.975" v="53"/>
        <pc:sldMkLst>
          <pc:docMk/>
          <pc:sldMk cId="906600459" sldId="382"/>
        </pc:sldMkLst>
      </pc:sldChg>
      <pc:sldChg chg="mod modShow">
        <pc:chgData name="Rayann Silva" userId="S::rsilva83@uw.edu::185e155a-3469-40c1-8040-0bec98d61ae2" providerId="AD" clId="Web-{AF734B34-E2CF-AF8B-0ECD-BEAC824409B0}" dt="2023-09-28T01:23:50.084" v="55"/>
        <pc:sldMkLst>
          <pc:docMk/>
          <pc:sldMk cId="4115734776" sldId="383"/>
        </pc:sldMkLst>
      </pc:sldChg>
      <pc:sldChg chg="mod modShow">
        <pc:chgData name="Rayann Silva" userId="S::rsilva83@uw.edu::185e155a-3469-40c1-8040-0bec98d61ae2" providerId="AD" clId="Web-{AF734B34-E2CF-AF8B-0ECD-BEAC824409B0}" dt="2023-09-28T01:23:50.193" v="57"/>
        <pc:sldMkLst>
          <pc:docMk/>
          <pc:sldMk cId="3637806285" sldId="384"/>
        </pc:sldMkLst>
      </pc:sldChg>
      <pc:sldChg chg="mod modShow">
        <pc:chgData name="Rayann Silva" userId="S::rsilva83@uw.edu::185e155a-3469-40c1-8040-0bec98d61ae2" providerId="AD" clId="Web-{AF734B34-E2CF-AF8B-0ECD-BEAC824409B0}" dt="2023-09-28T01:23:50.225" v="58"/>
        <pc:sldMkLst>
          <pc:docMk/>
          <pc:sldMk cId="1998585164" sldId="385"/>
        </pc:sldMkLst>
      </pc:sldChg>
      <pc:sldChg chg="mod modShow">
        <pc:chgData name="Rayann Silva" userId="S::rsilva83@uw.edu::185e155a-3469-40c1-8040-0bec98d61ae2" providerId="AD" clId="Web-{AF734B34-E2CF-AF8B-0ECD-BEAC824409B0}" dt="2023-09-28T01:23:49.881" v="51"/>
        <pc:sldMkLst>
          <pc:docMk/>
          <pc:sldMk cId="3131558591" sldId="386"/>
        </pc:sldMkLst>
      </pc:sldChg>
      <pc:sldChg chg="mod modShow">
        <pc:chgData name="Rayann Silva" userId="S::rsilva83@uw.edu::185e155a-3469-40c1-8040-0bec98d61ae2" providerId="AD" clId="Web-{AF734B34-E2CF-AF8B-0ECD-BEAC824409B0}" dt="2023-09-28T01:23:50.037" v="54"/>
        <pc:sldMkLst>
          <pc:docMk/>
          <pc:sldMk cId="3003619214" sldId="387"/>
        </pc:sldMkLst>
      </pc:sldChg>
      <pc:sldChg chg="mod modShow">
        <pc:chgData name="Rayann Silva" userId="S::rsilva83@uw.edu::185e155a-3469-40c1-8040-0bec98d61ae2" providerId="AD" clId="Web-{AF734B34-E2CF-AF8B-0ECD-BEAC824409B0}" dt="2023-09-28T01:23:50.146" v="56"/>
        <pc:sldMkLst>
          <pc:docMk/>
          <pc:sldMk cId="813422698" sldId="388"/>
        </pc:sldMkLst>
      </pc:sldChg>
      <pc:sldChg chg="mod modShow">
        <pc:chgData name="Rayann Silva" userId="S::rsilva83@uw.edu::185e155a-3469-40c1-8040-0bec98d61ae2" providerId="AD" clId="Web-{AF734B34-E2CF-AF8B-0ECD-BEAC824409B0}" dt="2023-09-28T01:23:49.850" v="50"/>
        <pc:sldMkLst>
          <pc:docMk/>
          <pc:sldMk cId="4022240169" sldId="389"/>
        </pc:sldMkLst>
      </pc:sldChg>
      <pc:sldChg chg="mod modShow">
        <pc:chgData name="Rayann Silva" userId="S::rsilva83@uw.edu::185e155a-3469-40c1-8040-0bec98d61ae2" providerId="AD" clId="Web-{AF734B34-E2CF-AF8B-0ECD-BEAC824409B0}" dt="2023-09-28T01:23:50.303" v="59"/>
        <pc:sldMkLst>
          <pc:docMk/>
          <pc:sldMk cId="10577296" sldId="390"/>
        </pc:sldMkLst>
      </pc:sldChg>
      <pc:sldChg chg="mod modShow">
        <pc:chgData name="Rayann Silva" userId="S::rsilva83@uw.edu::185e155a-3469-40c1-8040-0bec98d61ae2" providerId="AD" clId="Web-{AF734B34-E2CF-AF8B-0ECD-BEAC824409B0}" dt="2023-09-28T01:23:50.787" v="64"/>
        <pc:sldMkLst>
          <pc:docMk/>
          <pc:sldMk cId="232376097" sldId="392"/>
        </pc:sldMkLst>
      </pc:sldChg>
      <pc:sldChg chg="mod modShow">
        <pc:chgData name="Rayann Silva" userId="S::rsilva83@uw.edu::185e155a-3469-40c1-8040-0bec98d61ae2" providerId="AD" clId="Web-{AF734B34-E2CF-AF8B-0ECD-BEAC824409B0}" dt="2023-09-28T01:23:52.053" v="80"/>
        <pc:sldMkLst>
          <pc:docMk/>
          <pc:sldMk cId="1659272435" sldId="394"/>
        </pc:sldMkLst>
      </pc:sldChg>
    </pc:docChg>
  </pc:docChgLst>
  <pc:docChgLst>
    <pc:chgData name="Kelcey Schmitz" userId="S::kelcey1@uw.edu::1e6b9c08-7c7a-4902-9ea8-bd407d26db9d" providerId="AD" clId="Web-{21D663C7-D3F9-CCEB-72A2-210EB4B9735F}"/>
    <pc:docChg chg="delSld modSld modSection">
      <pc:chgData name="Kelcey Schmitz" userId="S::kelcey1@uw.edu::1e6b9c08-7c7a-4902-9ea8-bd407d26db9d" providerId="AD" clId="Web-{21D663C7-D3F9-CCEB-72A2-210EB4B9735F}" dt="2023-09-28T14:24:13.714" v="52" actId="1076"/>
      <pc:docMkLst>
        <pc:docMk/>
      </pc:docMkLst>
      <pc:sldChg chg="addSp modSp">
        <pc:chgData name="Kelcey Schmitz" userId="S::kelcey1@uw.edu::1e6b9c08-7c7a-4902-9ea8-bd407d26db9d" providerId="AD" clId="Web-{21D663C7-D3F9-CCEB-72A2-210EB4B9735F}" dt="2023-09-28T14:23:29.884" v="23" actId="1076"/>
        <pc:sldMkLst>
          <pc:docMk/>
          <pc:sldMk cId="3007942614" sldId="277"/>
        </pc:sldMkLst>
      </pc:sldChg>
      <pc:sldChg chg="del">
        <pc:chgData name="Kelcey Schmitz" userId="S::kelcey1@uw.edu::1e6b9c08-7c7a-4902-9ea8-bd407d26db9d" providerId="AD" clId="Web-{21D663C7-D3F9-CCEB-72A2-210EB4B9735F}" dt="2023-09-28T14:21:17.473" v="16"/>
        <pc:sldMkLst>
          <pc:docMk/>
          <pc:sldMk cId="3662639466" sldId="278"/>
        </pc:sldMkLst>
      </pc:sldChg>
      <pc:sldChg chg="modSp">
        <pc:chgData name="Kelcey Schmitz" userId="S::kelcey1@uw.edu::1e6b9c08-7c7a-4902-9ea8-bd407d26db9d" providerId="AD" clId="Web-{21D663C7-D3F9-CCEB-72A2-210EB4B9735F}" dt="2023-09-28T14:19:15.968" v="14" actId="20577"/>
        <pc:sldMkLst>
          <pc:docMk/>
          <pc:sldMk cId="3219533779" sldId="284"/>
        </pc:sldMkLst>
      </pc:sldChg>
      <pc:sldChg chg="modSp">
        <pc:chgData name="Kelcey Schmitz" userId="S::kelcey1@uw.edu::1e6b9c08-7c7a-4902-9ea8-bd407d26db9d" providerId="AD" clId="Web-{21D663C7-D3F9-CCEB-72A2-210EB4B9735F}" dt="2023-09-28T14:20:08.736" v="15" actId="20577"/>
        <pc:sldMkLst>
          <pc:docMk/>
          <pc:sldMk cId="1105817895" sldId="295"/>
        </pc:sldMkLst>
      </pc:sldChg>
      <pc:sldChg chg="modSp">
        <pc:chgData name="Kelcey Schmitz" userId="S::kelcey1@uw.edu::1e6b9c08-7c7a-4902-9ea8-bd407d26db9d" providerId="AD" clId="Web-{21D663C7-D3F9-CCEB-72A2-210EB4B9735F}" dt="2023-09-28T14:24:10.230" v="51" actId="20577"/>
        <pc:sldMkLst>
          <pc:docMk/>
          <pc:sldMk cId="3932228499" sldId="324"/>
        </pc:sldMkLst>
      </pc:sldChg>
      <pc:sldChg chg="modSp">
        <pc:chgData name="Kelcey Schmitz" userId="S::kelcey1@uw.edu::1e6b9c08-7c7a-4902-9ea8-bd407d26db9d" providerId="AD" clId="Web-{21D663C7-D3F9-CCEB-72A2-210EB4B9735F}" dt="2023-09-28T14:24:13.714" v="52" actId="1076"/>
        <pc:sldMkLst>
          <pc:docMk/>
          <pc:sldMk cId="1314016824" sldId="397"/>
        </pc:sldMkLst>
      </pc:sldChg>
      <pc:sldChg chg="modSp">
        <pc:chgData name="Kelcey Schmitz" userId="S::kelcey1@uw.edu::1e6b9c08-7c7a-4902-9ea8-bd407d26db9d" providerId="AD" clId="Web-{21D663C7-D3F9-CCEB-72A2-210EB4B9735F}" dt="2023-09-28T14:17:55.949" v="7" actId="1076"/>
        <pc:sldMkLst>
          <pc:docMk/>
          <pc:sldMk cId="1497490403" sldId="398"/>
        </pc:sldMkLst>
      </pc:sldChg>
      <pc:sldChg chg="mod modShow">
        <pc:chgData name="Kelcey Schmitz" userId="S::kelcey1@uw.edu::1e6b9c08-7c7a-4902-9ea8-bd407d26db9d" providerId="AD" clId="Web-{21D663C7-D3F9-CCEB-72A2-210EB4B9735F}" dt="2023-09-28T14:21:23.770" v="17"/>
        <pc:sldMkLst>
          <pc:docMk/>
          <pc:sldMk cId="2482448781" sldId="399"/>
        </pc:sldMkLst>
      </pc:sldChg>
    </pc:docChg>
  </pc:docChgLst>
  <pc:docChgLst>
    <pc:chgData name="Kara E. Lamb" userId="S::klamb_psd1.org#ext#@uwnetid.onmicrosoft.com::9b581e98-0476-4f42-980c-50ad053480aa" providerId="AD" clId="Web-{499D30CC-B90C-4209-A191-1852053D80A3}"/>
    <pc:docChg chg="modSld">
      <pc:chgData name="Kara E. Lamb" userId="S::klamb_psd1.org#ext#@uwnetid.onmicrosoft.com::9b581e98-0476-4f42-980c-50ad053480aa" providerId="AD" clId="Web-{499D30CC-B90C-4209-A191-1852053D80A3}" dt="2023-10-05T18:22:55.072" v="1" actId="20577"/>
      <pc:docMkLst>
        <pc:docMk/>
      </pc:docMkLst>
      <pc:sldChg chg="modSp">
        <pc:chgData name="Kara E. Lamb" userId="S::klamb_psd1.org#ext#@uwnetid.onmicrosoft.com::9b581e98-0476-4f42-980c-50ad053480aa" providerId="AD" clId="Web-{499D30CC-B90C-4209-A191-1852053D80A3}" dt="2023-10-05T18:22:55.072" v="1" actId="20577"/>
        <pc:sldMkLst>
          <pc:docMk/>
          <pc:sldMk cId="2060584949" sldId="272"/>
        </pc:sldMkLst>
      </pc:sldChg>
    </pc:docChg>
  </pc:docChgLst>
  <pc:docChgLst>
    <pc:chgData name="Mari Meador" userId="fcbde2c4-b6a4-4b9f-88bf-660364c79309" providerId="ADAL" clId="{4E10D715-F782-4388-B312-729F5CE609C3}"/>
    <pc:docChg chg="undo custSel addSld delSld modSld delMainMaster modSection">
      <pc:chgData name="Mari Meador" userId="fcbde2c4-b6a4-4b9f-88bf-660364c79309" providerId="ADAL" clId="{4E10D715-F782-4388-B312-729F5CE609C3}" dt="2025-06-17T17:53:41.270" v="283" actId="47"/>
      <pc:docMkLst>
        <pc:docMk/>
      </pc:docMkLst>
      <pc:sldChg chg="add">
        <pc:chgData name="Mari Meador" userId="fcbde2c4-b6a4-4b9f-88bf-660364c79309" providerId="ADAL" clId="{4E10D715-F782-4388-B312-729F5CE609C3}" dt="2025-06-17T17:52:40.897" v="277"/>
        <pc:sldMkLst>
          <pc:docMk/>
          <pc:sldMk cId="0" sldId="266"/>
        </pc:sldMkLst>
      </pc:sldChg>
      <pc:sldChg chg="add">
        <pc:chgData name="Mari Meador" userId="fcbde2c4-b6a4-4b9f-88bf-660364c79309" providerId="ADAL" clId="{4E10D715-F782-4388-B312-729F5CE609C3}" dt="2025-06-17T17:49:43.678" v="217"/>
        <pc:sldMkLst>
          <pc:docMk/>
          <pc:sldMk cId="0" sldId="274"/>
        </pc:sldMkLst>
      </pc:sldChg>
      <pc:sldChg chg="del">
        <pc:chgData name="Mari Meador" userId="fcbde2c4-b6a4-4b9f-88bf-660364c79309" providerId="ADAL" clId="{4E10D715-F782-4388-B312-729F5CE609C3}" dt="2025-06-17T17:50:25.684" v="220" actId="47"/>
        <pc:sldMkLst>
          <pc:docMk/>
          <pc:sldMk cId="609692837" sldId="275"/>
        </pc:sldMkLst>
      </pc:sldChg>
      <pc:sldChg chg="modSp add del mod">
        <pc:chgData name="Mari Meador" userId="fcbde2c4-b6a4-4b9f-88bf-660364c79309" providerId="ADAL" clId="{4E10D715-F782-4388-B312-729F5CE609C3}" dt="2025-06-17T17:52:15.066" v="276" actId="20577"/>
        <pc:sldMkLst>
          <pc:docMk/>
          <pc:sldMk cId="0" sldId="280"/>
        </pc:sldMkLst>
        <pc:spChg chg="mod">
          <ac:chgData name="Mari Meador" userId="fcbde2c4-b6a4-4b9f-88bf-660364c79309" providerId="ADAL" clId="{4E10D715-F782-4388-B312-729F5CE609C3}" dt="2025-06-17T17:52:15.066" v="276" actId="20577"/>
          <ac:spMkLst>
            <pc:docMk/>
            <pc:sldMk cId="0" sldId="280"/>
            <ac:spMk id="3652" creationId="{00000000-0000-0000-0000-000000000000}"/>
          </ac:spMkLst>
        </pc:spChg>
      </pc:sldChg>
      <pc:sldChg chg="modSp add mod">
        <pc:chgData name="Mari Meador" userId="fcbde2c4-b6a4-4b9f-88bf-660364c79309" providerId="ADAL" clId="{4E10D715-F782-4388-B312-729F5CE609C3}" dt="2025-06-17T17:51:29.274" v="233" actId="255"/>
        <pc:sldMkLst>
          <pc:docMk/>
          <pc:sldMk cId="0" sldId="283"/>
        </pc:sldMkLst>
        <pc:spChg chg="mod">
          <ac:chgData name="Mari Meador" userId="fcbde2c4-b6a4-4b9f-88bf-660364c79309" providerId="ADAL" clId="{4E10D715-F782-4388-B312-729F5CE609C3}" dt="2025-06-17T17:51:29.274" v="233" actId="255"/>
          <ac:spMkLst>
            <pc:docMk/>
            <pc:sldMk cId="0" sldId="283"/>
            <ac:spMk id="3713" creationId="{00000000-0000-0000-0000-000000000000}"/>
          </ac:spMkLst>
        </pc:spChg>
      </pc:sldChg>
      <pc:sldChg chg="modSp add mod">
        <pc:chgData name="Mari Meador" userId="fcbde2c4-b6a4-4b9f-88bf-660364c79309" providerId="ADAL" clId="{4E10D715-F782-4388-B312-729F5CE609C3}" dt="2025-06-17T17:50:51.550" v="222" actId="255"/>
        <pc:sldMkLst>
          <pc:docMk/>
          <pc:sldMk cId="0" sldId="289"/>
        </pc:sldMkLst>
        <pc:spChg chg="mod">
          <ac:chgData name="Mari Meador" userId="fcbde2c4-b6a4-4b9f-88bf-660364c79309" providerId="ADAL" clId="{4E10D715-F782-4388-B312-729F5CE609C3}" dt="2025-06-17T17:50:51.550" v="222" actId="255"/>
          <ac:spMkLst>
            <pc:docMk/>
            <pc:sldMk cId="0" sldId="289"/>
            <ac:spMk id="3779" creationId="{00000000-0000-0000-0000-000000000000}"/>
          </ac:spMkLst>
        </pc:spChg>
      </pc:sldChg>
      <pc:sldChg chg="modSp add mod">
        <pc:chgData name="Mari Meador" userId="fcbde2c4-b6a4-4b9f-88bf-660364c79309" providerId="ADAL" clId="{4E10D715-F782-4388-B312-729F5CE609C3}" dt="2025-06-17T17:51:02.067" v="230" actId="27636"/>
        <pc:sldMkLst>
          <pc:docMk/>
          <pc:sldMk cId="0" sldId="290"/>
        </pc:sldMkLst>
        <pc:spChg chg="mod">
          <ac:chgData name="Mari Meador" userId="fcbde2c4-b6a4-4b9f-88bf-660364c79309" providerId="ADAL" clId="{4E10D715-F782-4388-B312-729F5CE609C3}" dt="2025-06-17T17:51:02.067" v="230" actId="27636"/>
          <ac:spMkLst>
            <pc:docMk/>
            <pc:sldMk cId="0" sldId="290"/>
            <ac:spMk id="3787" creationId="{00000000-0000-0000-0000-000000000000}"/>
          </ac:spMkLst>
        </pc:spChg>
        <pc:spChg chg="mod">
          <ac:chgData name="Mari Meador" userId="fcbde2c4-b6a4-4b9f-88bf-660364c79309" providerId="ADAL" clId="{4E10D715-F782-4388-B312-729F5CE609C3}" dt="2025-06-17T17:50:57.601" v="228" actId="27636"/>
          <ac:spMkLst>
            <pc:docMk/>
            <pc:sldMk cId="0" sldId="290"/>
            <ac:spMk id="3788" creationId="{00000000-0000-0000-0000-000000000000}"/>
          </ac:spMkLst>
        </pc:spChg>
      </pc:sldChg>
      <pc:sldChg chg="add">
        <pc:chgData name="Mari Meador" userId="fcbde2c4-b6a4-4b9f-88bf-660364c79309" providerId="ADAL" clId="{4E10D715-F782-4388-B312-729F5CE609C3}" dt="2025-06-17T17:50:40.572" v="221"/>
        <pc:sldMkLst>
          <pc:docMk/>
          <pc:sldMk cId="0" sldId="292"/>
        </pc:sldMkLst>
      </pc:sldChg>
      <pc:sldChg chg="modSp add mod">
        <pc:chgData name="Mari Meador" userId="fcbde2c4-b6a4-4b9f-88bf-660364c79309" providerId="ADAL" clId="{4E10D715-F782-4388-B312-729F5CE609C3}" dt="2025-06-17T17:50:51.631" v="225" actId="27636"/>
        <pc:sldMkLst>
          <pc:docMk/>
          <pc:sldMk cId="0" sldId="293"/>
        </pc:sldMkLst>
        <pc:spChg chg="mod">
          <ac:chgData name="Mari Meador" userId="fcbde2c4-b6a4-4b9f-88bf-660364c79309" providerId="ADAL" clId="{4E10D715-F782-4388-B312-729F5CE609C3}" dt="2025-06-17T17:50:51.631" v="225" actId="27636"/>
          <ac:spMkLst>
            <pc:docMk/>
            <pc:sldMk cId="0" sldId="293"/>
            <ac:spMk id="3811" creationId="{00000000-0000-0000-0000-000000000000}"/>
          </ac:spMkLst>
        </pc:spChg>
      </pc:sldChg>
      <pc:sldChg chg="modSp add del mod">
        <pc:chgData name="Mari Meador" userId="fcbde2c4-b6a4-4b9f-88bf-660364c79309" providerId="ADAL" clId="{4E10D715-F782-4388-B312-729F5CE609C3}" dt="2025-06-17T17:53:41.270" v="283" actId="47"/>
        <pc:sldMkLst>
          <pc:docMk/>
          <pc:sldMk cId="55384707" sldId="4598"/>
        </pc:sldMkLst>
        <pc:spChg chg="mod">
          <ac:chgData name="Mari Meador" userId="fcbde2c4-b6a4-4b9f-88bf-660364c79309" providerId="ADAL" clId="{4E10D715-F782-4388-B312-729F5CE609C3}" dt="2025-06-17T17:53:14.256" v="282" actId="27636"/>
          <ac:spMkLst>
            <pc:docMk/>
            <pc:sldMk cId="55384707" sldId="4598"/>
            <ac:spMk id="2" creationId="{087E12B5-5DDF-AB1A-B8F9-FBBD2F113FC2}"/>
          </ac:spMkLst>
        </pc:spChg>
        <pc:spChg chg="mod">
          <ac:chgData name="Mari Meador" userId="fcbde2c4-b6a4-4b9f-88bf-660364c79309" providerId="ADAL" clId="{4E10D715-F782-4388-B312-729F5CE609C3}" dt="2025-06-17T17:53:10.415" v="279" actId="255"/>
          <ac:spMkLst>
            <pc:docMk/>
            <pc:sldMk cId="55384707" sldId="4598"/>
            <ac:spMk id="3" creationId="{A0DE0DB9-18EF-4099-28E6-0B3FF2C39901}"/>
          </ac:spMkLst>
        </pc:spChg>
      </pc:sldChg>
      <pc:sldChg chg="addSp delSp add del mod">
        <pc:chgData name="Mari Meador" userId="fcbde2c4-b6a4-4b9f-88bf-660364c79309" providerId="ADAL" clId="{4E10D715-F782-4388-B312-729F5CE609C3}" dt="2025-06-17T17:52:06.471" v="237" actId="47"/>
        <pc:sldMkLst>
          <pc:docMk/>
          <pc:sldMk cId="4013504099" sldId="4609"/>
        </pc:sldMkLst>
        <pc:spChg chg="add del">
          <ac:chgData name="Mari Meador" userId="fcbde2c4-b6a4-4b9f-88bf-660364c79309" providerId="ADAL" clId="{4E10D715-F782-4388-B312-729F5CE609C3}" dt="2025-06-17T17:51:53.642" v="236" actId="478"/>
          <ac:spMkLst>
            <pc:docMk/>
            <pc:sldMk cId="4013504099" sldId="4609"/>
            <ac:spMk id="4" creationId="{CCCD7E18-1532-080A-8FC8-667DA792F486}"/>
          </ac:spMkLst>
        </pc:spChg>
      </pc:sldChg>
      <pc:sldChg chg="addSp delSp modSp new mod modClrScheme chgLayout">
        <pc:chgData name="Mari Meador" userId="fcbde2c4-b6a4-4b9f-88bf-660364c79309" providerId="ADAL" clId="{4E10D715-F782-4388-B312-729F5CE609C3}" dt="2025-06-17T17:31:40.860" v="215" actId="20577"/>
        <pc:sldMkLst>
          <pc:docMk/>
          <pc:sldMk cId="2147456105" sldId="4685"/>
        </pc:sldMkLst>
        <pc:spChg chg="del mod ord">
          <ac:chgData name="Mari Meador" userId="fcbde2c4-b6a4-4b9f-88bf-660364c79309" providerId="ADAL" clId="{4E10D715-F782-4388-B312-729F5CE609C3}" dt="2025-06-17T17:31:06.174" v="1" actId="700"/>
          <ac:spMkLst>
            <pc:docMk/>
            <pc:sldMk cId="2147456105" sldId="4685"/>
            <ac:spMk id="2" creationId="{EB53C8CA-B812-2DAE-928F-36D3B5937DF8}"/>
          </ac:spMkLst>
        </pc:spChg>
        <pc:spChg chg="del">
          <ac:chgData name="Mari Meador" userId="fcbde2c4-b6a4-4b9f-88bf-660364c79309" providerId="ADAL" clId="{4E10D715-F782-4388-B312-729F5CE609C3}" dt="2025-06-17T17:31:06.174" v="1" actId="700"/>
          <ac:spMkLst>
            <pc:docMk/>
            <pc:sldMk cId="2147456105" sldId="4685"/>
            <ac:spMk id="3" creationId="{E8EBFE4F-96C0-08EC-7F94-B06117B9AA3B}"/>
          </ac:spMkLst>
        </pc:spChg>
        <pc:spChg chg="add mod ord">
          <ac:chgData name="Mari Meador" userId="fcbde2c4-b6a4-4b9f-88bf-660364c79309" providerId="ADAL" clId="{4E10D715-F782-4388-B312-729F5CE609C3}" dt="2025-06-17T17:31:13.256" v="36" actId="20577"/>
          <ac:spMkLst>
            <pc:docMk/>
            <pc:sldMk cId="2147456105" sldId="4685"/>
            <ac:spMk id="4" creationId="{975DDCE2-A6FB-364E-45F7-BB4F380A8B47}"/>
          </ac:spMkLst>
        </pc:spChg>
        <pc:spChg chg="add mod ord">
          <ac:chgData name="Mari Meador" userId="fcbde2c4-b6a4-4b9f-88bf-660364c79309" providerId="ADAL" clId="{4E10D715-F782-4388-B312-729F5CE609C3}" dt="2025-06-17T17:31:40.860" v="215" actId="20577"/>
          <ac:spMkLst>
            <pc:docMk/>
            <pc:sldMk cId="2147456105" sldId="4685"/>
            <ac:spMk id="5" creationId="{BACFED10-D73C-A488-2783-507D7D80CD60}"/>
          </ac:spMkLst>
        </pc:spChg>
      </pc:sldChg>
      <pc:sldChg chg="add">
        <pc:chgData name="Mari Meador" userId="fcbde2c4-b6a4-4b9f-88bf-660364c79309" providerId="ADAL" clId="{4E10D715-F782-4388-B312-729F5CE609C3}" dt="2025-06-17T17:48:39.220" v="216"/>
        <pc:sldMkLst>
          <pc:docMk/>
          <pc:sldMk cId="2702884956" sldId="4999"/>
        </pc:sldMkLst>
      </pc:sldChg>
      <pc:sldChg chg="add">
        <pc:chgData name="Mari Meador" userId="fcbde2c4-b6a4-4b9f-88bf-660364c79309" providerId="ADAL" clId="{4E10D715-F782-4388-B312-729F5CE609C3}" dt="2025-06-17T17:48:39.220" v="216"/>
        <pc:sldMkLst>
          <pc:docMk/>
          <pc:sldMk cId="3740674449" sldId="5000"/>
        </pc:sldMkLst>
      </pc:sldChg>
      <pc:sldChg chg="modSp add mod">
        <pc:chgData name="Mari Meador" userId="fcbde2c4-b6a4-4b9f-88bf-660364c79309" providerId="ADAL" clId="{4E10D715-F782-4388-B312-729F5CE609C3}" dt="2025-06-17T17:51:07.563" v="231" actId="255"/>
        <pc:sldMkLst>
          <pc:docMk/>
          <pc:sldMk cId="2868099559" sldId="5007"/>
        </pc:sldMkLst>
        <pc:spChg chg="mod">
          <ac:chgData name="Mari Meador" userId="fcbde2c4-b6a4-4b9f-88bf-660364c79309" providerId="ADAL" clId="{4E10D715-F782-4388-B312-729F5CE609C3}" dt="2025-06-17T17:51:07.563" v="231" actId="255"/>
          <ac:spMkLst>
            <pc:docMk/>
            <pc:sldMk cId="2868099559" sldId="5007"/>
            <ac:spMk id="7" creationId="{A71D9159-5C3D-50E4-36BA-654E9BA4ACBE}"/>
          </ac:spMkLst>
        </pc:spChg>
      </pc:sldChg>
      <pc:sldChg chg="add">
        <pc:chgData name="Mari Meador" userId="fcbde2c4-b6a4-4b9f-88bf-660364c79309" providerId="ADAL" clId="{4E10D715-F782-4388-B312-729F5CE609C3}" dt="2025-06-17T17:49:43.678" v="217"/>
        <pc:sldMkLst>
          <pc:docMk/>
          <pc:sldMk cId="0" sldId="5355"/>
        </pc:sldMkLst>
      </pc:sldChg>
      <pc:sldChg chg="modSp add mod">
        <pc:chgData name="Mari Meador" userId="fcbde2c4-b6a4-4b9f-88bf-660364c79309" providerId="ADAL" clId="{4E10D715-F782-4388-B312-729F5CE609C3}" dt="2025-06-17T17:50:51.653" v="226" actId="27636"/>
        <pc:sldMkLst>
          <pc:docMk/>
          <pc:sldMk cId="0" sldId="5356"/>
        </pc:sldMkLst>
        <pc:spChg chg="mod">
          <ac:chgData name="Mari Meador" userId="fcbde2c4-b6a4-4b9f-88bf-660364c79309" providerId="ADAL" clId="{4E10D715-F782-4388-B312-729F5CE609C3}" dt="2025-06-17T17:50:51.653" v="226" actId="27636"/>
          <ac:spMkLst>
            <pc:docMk/>
            <pc:sldMk cId="0" sldId="5356"/>
            <ac:spMk id="3619" creationId="{00000000-0000-0000-0000-000000000000}"/>
          </ac:spMkLst>
        </pc:spChg>
      </pc:sldChg>
      <pc:sldMasterChg chg="del delSldLayout">
        <pc:chgData name="Mari Meador" userId="fcbde2c4-b6a4-4b9f-88bf-660364c79309" providerId="ADAL" clId="{4E10D715-F782-4388-B312-729F5CE609C3}" dt="2025-06-17T17:31:06.174" v="1" actId="700"/>
        <pc:sldMasterMkLst>
          <pc:docMk/>
          <pc:sldMasterMk cId="882259608" sldId="2147483843"/>
        </pc:sldMasterMkLst>
        <pc:sldLayoutChg chg="del">
          <pc:chgData name="Mari Meador" userId="fcbde2c4-b6a4-4b9f-88bf-660364c79309" providerId="ADAL" clId="{4E10D715-F782-4388-B312-729F5CE609C3}" dt="2025-06-17T17:31:06.174" v="1" actId="700"/>
          <pc:sldLayoutMkLst>
            <pc:docMk/>
            <pc:sldMasterMk cId="882259608" sldId="2147483843"/>
            <pc:sldLayoutMk cId="78804139" sldId="2147483816"/>
          </pc:sldLayoutMkLst>
        </pc:sldLayoutChg>
        <pc:sldLayoutChg chg="del">
          <pc:chgData name="Mari Meador" userId="fcbde2c4-b6a4-4b9f-88bf-660364c79309" providerId="ADAL" clId="{4E10D715-F782-4388-B312-729F5CE609C3}" dt="2025-06-17T17:31:06.174" v="1" actId="700"/>
          <pc:sldLayoutMkLst>
            <pc:docMk/>
            <pc:sldMasterMk cId="882259608" sldId="2147483843"/>
            <pc:sldLayoutMk cId="165067475" sldId="2147483817"/>
          </pc:sldLayoutMkLst>
        </pc:sldLayoutChg>
        <pc:sldLayoutChg chg="del">
          <pc:chgData name="Mari Meador" userId="fcbde2c4-b6a4-4b9f-88bf-660364c79309" providerId="ADAL" clId="{4E10D715-F782-4388-B312-729F5CE609C3}" dt="2025-06-17T17:31:06.174" v="1" actId="700"/>
          <pc:sldLayoutMkLst>
            <pc:docMk/>
            <pc:sldMasterMk cId="882259608" sldId="2147483843"/>
            <pc:sldLayoutMk cId="3954221899" sldId="2147483818"/>
          </pc:sldLayoutMkLst>
        </pc:sldLayoutChg>
        <pc:sldLayoutChg chg="del">
          <pc:chgData name="Mari Meador" userId="fcbde2c4-b6a4-4b9f-88bf-660364c79309" providerId="ADAL" clId="{4E10D715-F782-4388-B312-729F5CE609C3}" dt="2025-06-17T17:31:06.174" v="1" actId="700"/>
          <pc:sldLayoutMkLst>
            <pc:docMk/>
            <pc:sldMasterMk cId="882259608" sldId="2147483843"/>
            <pc:sldLayoutMk cId="2010284360" sldId="2147483820"/>
          </pc:sldLayoutMkLst>
        </pc:sldLayoutChg>
        <pc:sldLayoutChg chg="del">
          <pc:chgData name="Mari Meador" userId="fcbde2c4-b6a4-4b9f-88bf-660364c79309" providerId="ADAL" clId="{4E10D715-F782-4388-B312-729F5CE609C3}" dt="2025-06-17T17:31:06.174" v="1" actId="700"/>
          <pc:sldLayoutMkLst>
            <pc:docMk/>
            <pc:sldMasterMk cId="882259608" sldId="2147483843"/>
            <pc:sldLayoutMk cId="3863174621" sldId="2147483844"/>
          </pc:sldLayoutMkLst>
        </pc:sldLayoutChg>
        <pc:sldLayoutChg chg="del">
          <pc:chgData name="Mari Meador" userId="fcbde2c4-b6a4-4b9f-88bf-660364c79309" providerId="ADAL" clId="{4E10D715-F782-4388-B312-729F5CE609C3}" dt="2025-06-17T17:31:06.174" v="1" actId="700"/>
          <pc:sldLayoutMkLst>
            <pc:docMk/>
            <pc:sldMasterMk cId="882259608" sldId="2147483843"/>
            <pc:sldLayoutMk cId="394847923" sldId="2147483845"/>
          </pc:sldLayoutMkLst>
        </pc:sldLayoutChg>
        <pc:sldLayoutChg chg="del">
          <pc:chgData name="Mari Meador" userId="fcbde2c4-b6a4-4b9f-88bf-660364c79309" providerId="ADAL" clId="{4E10D715-F782-4388-B312-729F5CE609C3}" dt="2025-06-17T17:31:06.174" v="1" actId="700"/>
          <pc:sldLayoutMkLst>
            <pc:docMk/>
            <pc:sldMasterMk cId="882259608" sldId="2147483843"/>
            <pc:sldLayoutMk cId="2161913471" sldId="2147483846"/>
          </pc:sldLayoutMkLst>
        </pc:sldLayoutChg>
        <pc:sldLayoutChg chg="del">
          <pc:chgData name="Mari Meador" userId="fcbde2c4-b6a4-4b9f-88bf-660364c79309" providerId="ADAL" clId="{4E10D715-F782-4388-B312-729F5CE609C3}" dt="2025-06-17T17:31:06.174" v="1" actId="700"/>
          <pc:sldLayoutMkLst>
            <pc:docMk/>
            <pc:sldMasterMk cId="882259608" sldId="2147483843"/>
            <pc:sldLayoutMk cId="1671036932" sldId="2147483847"/>
          </pc:sldLayoutMkLst>
        </pc:sldLayoutChg>
        <pc:sldLayoutChg chg="del">
          <pc:chgData name="Mari Meador" userId="fcbde2c4-b6a4-4b9f-88bf-660364c79309" providerId="ADAL" clId="{4E10D715-F782-4388-B312-729F5CE609C3}" dt="2025-06-17T17:31:06.174" v="1" actId="700"/>
          <pc:sldLayoutMkLst>
            <pc:docMk/>
            <pc:sldMasterMk cId="882259608" sldId="2147483843"/>
            <pc:sldLayoutMk cId="1596583227" sldId="2147483848"/>
          </pc:sldLayoutMkLst>
        </pc:sldLayoutChg>
        <pc:sldLayoutChg chg="del">
          <pc:chgData name="Mari Meador" userId="fcbde2c4-b6a4-4b9f-88bf-660364c79309" providerId="ADAL" clId="{4E10D715-F782-4388-B312-729F5CE609C3}" dt="2025-06-17T17:31:06.174" v="1" actId="700"/>
          <pc:sldLayoutMkLst>
            <pc:docMk/>
            <pc:sldMasterMk cId="882259608" sldId="2147483843"/>
            <pc:sldLayoutMk cId="2853884968" sldId="2147483849"/>
          </pc:sldLayoutMkLst>
        </pc:sldLayoutChg>
      </pc:sldMasterChg>
      <pc:sldMasterChg chg="delSldLayout">
        <pc:chgData name="Mari Meador" userId="fcbde2c4-b6a4-4b9f-88bf-660364c79309" providerId="ADAL" clId="{4E10D715-F782-4388-B312-729F5CE609C3}" dt="2025-06-17T17:50:13.606" v="219" actId="47"/>
        <pc:sldMasterMkLst>
          <pc:docMk/>
          <pc:sldMasterMk cId="4233940514" sldId="2147484022"/>
        </pc:sldMasterMkLst>
        <pc:sldLayoutChg chg="del">
          <pc:chgData name="Mari Meador" userId="fcbde2c4-b6a4-4b9f-88bf-660364c79309" providerId="ADAL" clId="{4E10D715-F782-4388-B312-729F5CE609C3}" dt="2025-06-17T17:50:13.606" v="219" actId="47"/>
          <pc:sldLayoutMkLst>
            <pc:docMk/>
            <pc:sldMasterMk cId="4233940514" sldId="2147484022"/>
            <pc:sldLayoutMk cId="1609204572" sldId="2147484026"/>
          </pc:sldLayoutMkLst>
        </pc:sldLayoutChg>
      </pc:sldMasterChg>
      <pc:sldMasterChg chg="del delSldLayout">
        <pc:chgData name="Mari Meador" userId="fcbde2c4-b6a4-4b9f-88bf-660364c79309" providerId="ADAL" clId="{4E10D715-F782-4388-B312-729F5CE609C3}" dt="2025-06-17T17:31:06.174" v="1" actId="700"/>
        <pc:sldMasterMkLst>
          <pc:docMk/>
          <pc:sldMasterMk cId="439291638" sldId="2147484280"/>
        </pc:sldMasterMkLst>
        <pc:sldLayoutChg chg="del">
          <pc:chgData name="Mari Meador" userId="fcbde2c4-b6a4-4b9f-88bf-660364c79309" providerId="ADAL" clId="{4E10D715-F782-4388-B312-729F5CE609C3}" dt="2025-06-17T17:31:06.174" v="1" actId="700"/>
          <pc:sldLayoutMkLst>
            <pc:docMk/>
            <pc:sldMasterMk cId="439291638" sldId="2147484280"/>
            <pc:sldLayoutMk cId="3170632310" sldId="2147484281"/>
          </pc:sldLayoutMkLst>
        </pc:sldLayoutChg>
        <pc:sldLayoutChg chg="del">
          <pc:chgData name="Mari Meador" userId="fcbde2c4-b6a4-4b9f-88bf-660364c79309" providerId="ADAL" clId="{4E10D715-F782-4388-B312-729F5CE609C3}" dt="2025-06-17T17:31:06.174" v="1" actId="700"/>
          <pc:sldLayoutMkLst>
            <pc:docMk/>
            <pc:sldMasterMk cId="439291638" sldId="2147484280"/>
            <pc:sldLayoutMk cId="3485136563" sldId="2147484282"/>
          </pc:sldLayoutMkLst>
        </pc:sldLayoutChg>
        <pc:sldLayoutChg chg="del">
          <pc:chgData name="Mari Meador" userId="fcbde2c4-b6a4-4b9f-88bf-660364c79309" providerId="ADAL" clId="{4E10D715-F782-4388-B312-729F5CE609C3}" dt="2025-06-17T17:31:06.174" v="1" actId="700"/>
          <pc:sldLayoutMkLst>
            <pc:docMk/>
            <pc:sldMasterMk cId="439291638" sldId="2147484280"/>
            <pc:sldLayoutMk cId="665326156" sldId="2147484283"/>
          </pc:sldLayoutMkLst>
        </pc:sldLayoutChg>
        <pc:sldLayoutChg chg="del">
          <pc:chgData name="Mari Meador" userId="fcbde2c4-b6a4-4b9f-88bf-660364c79309" providerId="ADAL" clId="{4E10D715-F782-4388-B312-729F5CE609C3}" dt="2025-06-17T17:31:06.174" v="1" actId="700"/>
          <pc:sldLayoutMkLst>
            <pc:docMk/>
            <pc:sldMasterMk cId="439291638" sldId="2147484280"/>
            <pc:sldLayoutMk cId="2017654192" sldId="2147484284"/>
          </pc:sldLayoutMkLst>
        </pc:sldLayoutChg>
        <pc:sldLayoutChg chg="del">
          <pc:chgData name="Mari Meador" userId="fcbde2c4-b6a4-4b9f-88bf-660364c79309" providerId="ADAL" clId="{4E10D715-F782-4388-B312-729F5CE609C3}" dt="2025-06-17T17:31:06.174" v="1" actId="700"/>
          <pc:sldLayoutMkLst>
            <pc:docMk/>
            <pc:sldMasterMk cId="439291638" sldId="2147484280"/>
            <pc:sldLayoutMk cId="1547629613" sldId="2147484285"/>
          </pc:sldLayoutMkLst>
        </pc:sldLayoutChg>
        <pc:sldLayoutChg chg="del">
          <pc:chgData name="Mari Meador" userId="fcbde2c4-b6a4-4b9f-88bf-660364c79309" providerId="ADAL" clId="{4E10D715-F782-4388-B312-729F5CE609C3}" dt="2025-06-17T17:31:06.174" v="1" actId="700"/>
          <pc:sldLayoutMkLst>
            <pc:docMk/>
            <pc:sldMasterMk cId="439291638" sldId="2147484280"/>
            <pc:sldLayoutMk cId="890362331" sldId="2147484286"/>
          </pc:sldLayoutMkLst>
        </pc:sldLayoutChg>
        <pc:sldLayoutChg chg="del">
          <pc:chgData name="Mari Meador" userId="fcbde2c4-b6a4-4b9f-88bf-660364c79309" providerId="ADAL" clId="{4E10D715-F782-4388-B312-729F5CE609C3}" dt="2025-06-17T17:31:06.174" v="1" actId="700"/>
          <pc:sldLayoutMkLst>
            <pc:docMk/>
            <pc:sldMasterMk cId="439291638" sldId="2147484280"/>
            <pc:sldLayoutMk cId="2807961262" sldId="2147484287"/>
          </pc:sldLayoutMkLst>
        </pc:sldLayoutChg>
        <pc:sldLayoutChg chg="del">
          <pc:chgData name="Mari Meador" userId="fcbde2c4-b6a4-4b9f-88bf-660364c79309" providerId="ADAL" clId="{4E10D715-F782-4388-B312-729F5CE609C3}" dt="2025-06-17T17:31:06.174" v="1" actId="700"/>
          <pc:sldLayoutMkLst>
            <pc:docMk/>
            <pc:sldMasterMk cId="439291638" sldId="2147484280"/>
            <pc:sldLayoutMk cId="2798172010" sldId="2147484288"/>
          </pc:sldLayoutMkLst>
        </pc:sldLayoutChg>
        <pc:sldLayoutChg chg="del">
          <pc:chgData name="Mari Meador" userId="fcbde2c4-b6a4-4b9f-88bf-660364c79309" providerId="ADAL" clId="{4E10D715-F782-4388-B312-729F5CE609C3}" dt="2025-06-17T17:31:06.174" v="1" actId="700"/>
          <pc:sldLayoutMkLst>
            <pc:docMk/>
            <pc:sldMasterMk cId="439291638" sldId="2147484280"/>
            <pc:sldLayoutMk cId="3613929964" sldId="2147484289"/>
          </pc:sldLayoutMkLst>
        </pc:sldLayoutChg>
        <pc:sldLayoutChg chg="del">
          <pc:chgData name="Mari Meador" userId="fcbde2c4-b6a4-4b9f-88bf-660364c79309" providerId="ADAL" clId="{4E10D715-F782-4388-B312-729F5CE609C3}" dt="2025-06-17T17:31:06.174" v="1" actId="700"/>
          <pc:sldLayoutMkLst>
            <pc:docMk/>
            <pc:sldMasterMk cId="439291638" sldId="2147484280"/>
            <pc:sldLayoutMk cId="1583875660" sldId="2147484290"/>
          </pc:sldLayoutMkLst>
        </pc:sldLayoutChg>
        <pc:sldLayoutChg chg="del">
          <pc:chgData name="Mari Meador" userId="fcbde2c4-b6a4-4b9f-88bf-660364c79309" providerId="ADAL" clId="{4E10D715-F782-4388-B312-729F5CE609C3}" dt="2025-06-17T17:31:06.174" v="1" actId="700"/>
          <pc:sldLayoutMkLst>
            <pc:docMk/>
            <pc:sldMasterMk cId="439291638" sldId="2147484280"/>
            <pc:sldLayoutMk cId="3456294748" sldId="2147484291"/>
          </pc:sldLayoutMkLst>
        </pc:sldLayoutChg>
        <pc:sldLayoutChg chg="del">
          <pc:chgData name="Mari Meador" userId="fcbde2c4-b6a4-4b9f-88bf-660364c79309" providerId="ADAL" clId="{4E10D715-F782-4388-B312-729F5CE609C3}" dt="2025-06-17T17:31:06.174" v="1" actId="700"/>
          <pc:sldLayoutMkLst>
            <pc:docMk/>
            <pc:sldMasterMk cId="439291638" sldId="2147484280"/>
            <pc:sldLayoutMk cId="3690325474" sldId="2147484292"/>
          </pc:sldLayoutMkLst>
        </pc:sldLayoutChg>
        <pc:sldLayoutChg chg="del">
          <pc:chgData name="Mari Meador" userId="fcbde2c4-b6a4-4b9f-88bf-660364c79309" providerId="ADAL" clId="{4E10D715-F782-4388-B312-729F5CE609C3}" dt="2025-06-17T17:31:06.174" v="1" actId="700"/>
          <pc:sldLayoutMkLst>
            <pc:docMk/>
            <pc:sldMasterMk cId="439291638" sldId="2147484280"/>
            <pc:sldLayoutMk cId="2587364818" sldId="2147484293"/>
          </pc:sldLayoutMkLst>
        </pc:sldLayoutChg>
        <pc:sldLayoutChg chg="del">
          <pc:chgData name="Mari Meador" userId="fcbde2c4-b6a4-4b9f-88bf-660364c79309" providerId="ADAL" clId="{4E10D715-F782-4388-B312-729F5CE609C3}" dt="2025-06-17T17:31:06.174" v="1" actId="700"/>
          <pc:sldLayoutMkLst>
            <pc:docMk/>
            <pc:sldMasterMk cId="439291638" sldId="2147484280"/>
            <pc:sldLayoutMk cId="3662553205" sldId="2147484294"/>
          </pc:sldLayoutMkLst>
        </pc:sldLayoutChg>
        <pc:sldLayoutChg chg="del">
          <pc:chgData name="Mari Meador" userId="fcbde2c4-b6a4-4b9f-88bf-660364c79309" providerId="ADAL" clId="{4E10D715-F782-4388-B312-729F5CE609C3}" dt="2025-06-17T17:31:06.174" v="1" actId="700"/>
          <pc:sldLayoutMkLst>
            <pc:docMk/>
            <pc:sldMasterMk cId="439291638" sldId="2147484280"/>
            <pc:sldLayoutMk cId="3777010559" sldId="2147484295"/>
          </pc:sldLayoutMkLst>
        </pc:sldLayoutChg>
        <pc:sldLayoutChg chg="del">
          <pc:chgData name="Mari Meador" userId="fcbde2c4-b6a4-4b9f-88bf-660364c79309" providerId="ADAL" clId="{4E10D715-F782-4388-B312-729F5CE609C3}" dt="2025-06-17T17:31:06.174" v="1" actId="700"/>
          <pc:sldLayoutMkLst>
            <pc:docMk/>
            <pc:sldMasterMk cId="439291638" sldId="2147484280"/>
            <pc:sldLayoutMk cId="2369820821" sldId="2147484296"/>
          </pc:sldLayoutMkLst>
        </pc:sldLayoutChg>
        <pc:sldLayoutChg chg="del">
          <pc:chgData name="Mari Meador" userId="fcbde2c4-b6a4-4b9f-88bf-660364c79309" providerId="ADAL" clId="{4E10D715-F782-4388-B312-729F5CE609C3}" dt="2025-06-17T17:31:06.174" v="1" actId="700"/>
          <pc:sldLayoutMkLst>
            <pc:docMk/>
            <pc:sldMasterMk cId="439291638" sldId="2147484280"/>
            <pc:sldLayoutMk cId="803542769" sldId="2147484297"/>
          </pc:sldLayoutMkLst>
        </pc:sldLayoutChg>
        <pc:sldLayoutChg chg="del">
          <pc:chgData name="Mari Meador" userId="fcbde2c4-b6a4-4b9f-88bf-660364c79309" providerId="ADAL" clId="{4E10D715-F782-4388-B312-729F5CE609C3}" dt="2025-06-17T17:31:06.174" v="1" actId="700"/>
          <pc:sldLayoutMkLst>
            <pc:docMk/>
            <pc:sldMasterMk cId="439291638" sldId="2147484280"/>
            <pc:sldLayoutMk cId="3507058465" sldId="2147484298"/>
          </pc:sldLayoutMkLst>
        </pc:sldLayoutChg>
      </pc:sldMasterChg>
    </pc:docChg>
  </pc:docChgLst>
  <pc:docChgLst>
    <pc:chgData name="Rayann Silva" userId="S::rsilva83@uw.edu::185e155a-3469-40c1-8040-0bec98d61ae2" providerId="AD" clId="Web-{28EBF7CB-9E54-EB38-3941-5F7D0B6027A0}"/>
    <pc:docChg chg="addSld delSld modSld sldOrd modSection">
      <pc:chgData name="Rayann Silva" userId="S::rsilva83@uw.edu::185e155a-3469-40c1-8040-0bec98d61ae2" providerId="AD" clId="Web-{28EBF7CB-9E54-EB38-3941-5F7D0B6027A0}" dt="2023-09-27T18:26:52.240" v="1325"/>
      <pc:docMkLst>
        <pc:docMk/>
      </pc:docMkLst>
      <pc:sldChg chg="del">
        <pc:chgData name="Rayann Silva" userId="S::rsilva83@uw.edu::185e155a-3469-40c1-8040-0bec98d61ae2" providerId="AD" clId="Web-{28EBF7CB-9E54-EB38-3941-5F7D0B6027A0}" dt="2023-09-27T17:03:58.637" v="160"/>
        <pc:sldMkLst>
          <pc:docMk/>
          <pc:sldMk cId="762654500" sldId="271"/>
        </pc:sldMkLst>
      </pc:sldChg>
      <pc:sldChg chg="ord">
        <pc:chgData name="Rayann Silva" userId="S::rsilva83@uw.edu::185e155a-3469-40c1-8040-0bec98d61ae2" providerId="AD" clId="Web-{28EBF7CB-9E54-EB38-3941-5F7D0B6027A0}" dt="2023-09-27T16:52:04.392" v="131"/>
        <pc:sldMkLst>
          <pc:docMk/>
          <pc:sldMk cId="1435383565" sldId="273"/>
        </pc:sldMkLst>
      </pc:sldChg>
      <pc:sldChg chg="ord">
        <pc:chgData name="Rayann Silva" userId="S::rsilva83@uw.edu::185e155a-3469-40c1-8040-0bec98d61ae2" providerId="AD" clId="Web-{28EBF7CB-9E54-EB38-3941-5F7D0B6027A0}" dt="2023-09-27T16:51:53.329" v="130"/>
        <pc:sldMkLst>
          <pc:docMk/>
          <pc:sldMk cId="287672735" sldId="274"/>
        </pc:sldMkLst>
      </pc:sldChg>
      <pc:sldChg chg="ord">
        <pc:chgData name="Rayann Silva" userId="S::rsilva83@uw.edu::185e155a-3469-40c1-8040-0bec98d61ae2" providerId="AD" clId="Web-{28EBF7CB-9E54-EB38-3941-5F7D0B6027A0}" dt="2023-09-27T16:27:26.135" v="46"/>
        <pc:sldMkLst>
          <pc:docMk/>
          <pc:sldMk cId="443806114" sldId="276"/>
        </pc:sldMkLst>
      </pc:sldChg>
      <pc:sldChg chg="modSp">
        <pc:chgData name="Rayann Silva" userId="S::rsilva83@uw.edu::185e155a-3469-40c1-8040-0bec98d61ae2" providerId="AD" clId="Web-{28EBF7CB-9E54-EB38-3941-5F7D0B6027A0}" dt="2023-09-27T16:14:34.294" v="0" actId="1076"/>
        <pc:sldMkLst>
          <pc:docMk/>
          <pc:sldMk cId="751991484" sldId="287"/>
        </pc:sldMkLst>
      </pc:sldChg>
      <pc:sldChg chg="modSp">
        <pc:chgData name="Rayann Silva" userId="S::rsilva83@uw.edu::185e155a-3469-40c1-8040-0bec98d61ae2" providerId="AD" clId="Web-{28EBF7CB-9E54-EB38-3941-5F7D0B6027A0}" dt="2023-09-27T16:26:34.758" v="45" actId="20577"/>
        <pc:sldMkLst>
          <pc:docMk/>
          <pc:sldMk cId="2589487162" sldId="293"/>
        </pc:sldMkLst>
      </pc:sldChg>
      <pc:sldChg chg="del">
        <pc:chgData name="Rayann Silva" userId="S::rsilva83@uw.edu::185e155a-3469-40c1-8040-0bec98d61ae2" providerId="AD" clId="Web-{28EBF7CB-9E54-EB38-3941-5F7D0B6027A0}" dt="2023-09-27T16:38:34.221" v="88"/>
        <pc:sldMkLst>
          <pc:docMk/>
          <pc:sldMk cId="959925521" sldId="300"/>
        </pc:sldMkLst>
      </pc:sldChg>
      <pc:sldChg chg="addSp delSp modSp">
        <pc:chgData name="Rayann Silva" userId="S::rsilva83@uw.edu::185e155a-3469-40c1-8040-0bec98d61ae2" providerId="AD" clId="Web-{28EBF7CB-9E54-EB38-3941-5F7D0B6027A0}" dt="2023-09-27T16:25:59.710" v="44" actId="1076"/>
        <pc:sldMkLst>
          <pc:docMk/>
          <pc:sldMk cId="105469439" sldId="329"/>
        </pc:sldMkLst>
      </pc:sldChg>
      <pc:sldChg chg="addSp delSp modSp mod modClrScheme chgLayout">
        <pc:chgData name="Rayann Silva" userId="S::rsilva83@uw.edu::185e155a-3469-40c1-8040-0bec98d61ae2" providerId="AD" clId="Web-{28EBF7CB-9E54-EB38-3941-5F7D0B6027A0}" dt="2023-09-27T16:51:13.265" v="129" actId="1076"/>
        <pc:sldMkLst>
          <pc:docMk/>
          <pc:sldMk cId="1684047979" sldId="331"/>
        </pc:sldMkLst>
      </pc:sldChg>
      <pc:sldChg chg="addSp delSp modSp del ord">
        <pc:chgData name="Rayann Silva" userId="S::rsilva83@uw.edu::185e155a-3469-40c1-8040-0bec98d61ae2" providerId="AD" clId="Web-{28EBF7CB-9E54-EB38-3941-5F7D0B6027A0}" dt="2023-09-27T18:18:21.097" v="1140"/>
        <pc:sldMkLst>
          <pc:docMk/>
          <pc:sldMk cId="459959560" sldId="338"/>
        </pc:sldMkLst>
      </pc:sldChg>
      <pc:sldChg chg="del">
        <pc:chgData name="Rayann Silva" userId="S::rsilva83@uw.edu::185e155a-3469-40c1-8040-0bec98d61ae2" providerId="AD" clId="Web-{28EBF7CB-9E54-EB38-3941-5F7D0B6027A0}" dt="2023-09-27T17:55:56.375" v="935"/>
        <pc:sldMkLst>
          <pc:docMk/>
          <pc:sldMk cId="1600375370" sldId="339"/>
        </pc:sldMkLst>
      </pc:sldChg>
      <pc:sldChg chg="del">
        <pc:chgData name="Rayann Silva" userId="S::rsilva83@uw.edu::185e155a-3469-40c1-8040-0bec98d61ae2" providerId="AD" clId="Web-{28EBF7CB-9E54-EB38-3941-5F7D0B6027A0}" dt="2023-09-27T18:17:18.750" v="1122"/>
        <pc:sldMkLst>
          <pc:docMk/>
          <pc:sldMk cId="590888150" sldId="340"/>
        </pc:sldMkLst>
      </pc:sldChg>
      <pc:sldChg chg="del">
        <pc:chgData name="Rayann Silva" userId="S::rsilva83@uw.edu::185e155a-3469-40c1-8040-0bec98d61ae2" providerId="AD" clId="Web-{28EBF7CB-9E54-EB38-3941-5F7D0B6027A0}" dt="2023-09-27T17:55:54.782" v="934"/>
        <pc:sldMkLst>
          <pc:docMk/>
          <pc:sldMk cId="4257160787" sldId="341"/>
        </pc:sldMkLst>
      </pc:sldChg>
      <pc:sldChg chg="del">
        <pc:chgData name="Rayann Silva" userId="S::rsilva83@uw.edu::185e155a-3469-40c1-8040-0bec98d61ae2" providerId="AD" clId="Web-{28EBF7CB-9E54-EB38-3941-5F7D0B6027A0}" dt="2023-09-27T18:17:18.485" v="1121"/>
        <pc:sldMkLst>
          <pc:docMk/>
          <pc:sldMk cId="4275335224" sldId="342"/>
        </pc:sldMkLst>
      </pc:sldChg>
      <pc:sldChg chg="del">
        <pc:chgData name="Rayann Silva" userId="S::rsilva83@uw.edu::185e155a-3469-40c1-8040-0bec98d61ae2" providerId="AD" clId="Web-{28EBF7CB-9E54-EB38-3941-5F7D0B6027A0}" dt="2023-09-27T17:55:52.922" v="933"/>
        <pc:sldMkLst>
          <pc:docMk/>
          <pc:sldMk cId="1887683297" sldId="343"/>
        </pc:sldMkLst>
      </pc:sldChg>
      <pc:sldChg chg="del">
        <pc:chgData name="Rayann Silva" userId="S::rsilva83@uw.edu::185e155a-3469-40c1-8040-0bec98d61ae2" providerId="AD" clId="Web-{28EBF7CB-9E54-EB38-3941-5F7D0B6027A0}" dt="2023-09-27T18:17:16.594" v="1120"/>
        <pc:sldMkLst>
          <pc:docMk/>
          <pc:sldMk cId="2349160859" sldId="344"/>
        </pc:sldMkLst>
      </pc:sldChg>
      <pc:sldChg chg="del">
        <pc:chgData name="Rayann Silva" userId="S::rsilva83@uw.edu::185e155a-3469-40c1-8040-0bec98d61ae2" providerId="AD" clId="Web-{28EBF7CB-9E54-EB38-3941-5F7D0B6027A0}" dt="2023-09-27T17:55:51.235" v="932"/>
        <pc:sldMkLst>
          <pc:docMk/>
          <pc:sldMk cId="2499693601" sldId="345"/>
        </pc:sldMkLst>
      </pc:sldChg>
      <pc:sldChg chg="addSp delSp modSp del ord">
        <pc:chgData name="Rayann Silva" userId="S::rsilva83@uw.edu::185e155a-3469-40c1-8040-0bec98d61ae2" providerId="AD" clId="Web-{28EBF7CB-9E54-EB38-3941-5F7D0B6027A0}" dt="2023-09-27T18:25:25.721" v="1324"/>
        <pc:sldMkLst>
          <pc:docMk/>
          <pc:sldMk cId="3853099156" sldId="346"/>
        </pc:sldMkLst>
      </pc:sldChg>
      <pc:sldChg chg="del">
        <pc:chgData name="Rayann Silva" userId="S::rsilva83@uw.edu::185e155a-3469-40c1-8040-0bec98d61ae2" providerId="AD" clId="Web-{28EBF7CB-9E54-EB38-3941-5F7D0B6027A0}" dt="2023-09-27T17:55:45.969" v="931"/>
        <pc:sldMkLst>
          <pc:docMk/>
          <pc:sldMk cId="1505520293" sldId="347"/>
        </pc:sldMkLst>
      </pc:sldChg>
      <pc:sldChg chg="del">
        <pc:chgData name="Rayann Silva" userId="S::rsilva83@uw.edu::185e155a-3469-40c1-8040-0bec98d61ae2" providerId="AD" clId="Web-{28EBF7CB-9E54-EB38-3941-5F7D0B6027A0}" dt="2023-09-27T17:49:31.846" v="779"/>
        <pc:sldMkLst>
          <pc:docMk/>
          <pc:sldMk cId="3300147097" sldId="348"/>
        </pc:sldMkLst>
      </pc:sldChg>
      <pc:sldChg chg="del">
        <pc:chgData name="Rayann Silva" userId="S::rsilva83@uw.edu::185e155a-3469-40c1-8040-0bec98d61ae2" providerId="AD" clId="Web-{28EBF7CB-9E54-EB38-3941-5F7D0B6027A0}" dt="2023-09-27T17:46:41.465" v="706"/>
        <pc:sldMkLst>
          <pc:docMk/>
          <pc:sldMk cId="4099137259" sldId="349"/>
        </pc:sldMkLst>
      </pc:sldChg>
      <pc:sldChg chg="del">
        <pc:chgData name="Rayann Silva" userId="S::rsilva83@uw.edu::185e155a-3469-40c1-8040-0bec98d61ae2" providerId="AD" clId="Web-{28EBF7CB-9E54-EB38-3941-5F7D0B6027A0}" dt="2023-09-27T17:46:39.808" v="705"/>
        <pc:sldMkLst>
          <pc:docMk/>
          <pc:sldMk cId="486202559" sldId="350"/>
        </pc:sldMkLst>
      </pc:sldChg>
      <pc:sldChg chg="del mod modShow">
        <pc:chgData name="Rayann Silva" userId="S::rsilva83@uw.edu::185e155a-3469-40c1-8040-0bec98d61ae2" providerId="AD" clId="Web-{28EBF7CB-9E54-EB38-3941-5F7D0B6027A0}" dt="2023-09-27T18:18:26.269" v="1141"/>
        <pc:sldMkLst>
          <pc:docMk/>
          <pc:sldMk cId="3449727427" sldId="351"/>
        </pc:sldMkLst>
      </pc:sldChg>
      <pc:sldChg chg="addSp delSp modSp">
        <pc:chgData name="Rayann Silva" userId="S::rsilva83@uw.edu::185e155a-3469-40c1-8040-0bec98d61ae2" providerId="AD" clId="Web-{28EBF7CB-9E54-EB38-3941-5F7D0B6027A0}" dt="2023-09-27T17:08:34.584" v="192" actId="1076"/>
        <pc:sldMkLst>
          <pc:docMk/>
          <pc:sldMk cId="351102476" sldId="352"/>
        </pc:sldMkLst>
      </pc:sldChg>
      <pc:sldChg chg="addSp delSp modSp mod modClrScheme chgLayout">
        <pc:chgData name="Rayann Silva" userId="S::rsilva83@uw.edu::185e155a-3469-40c1-8040-0bec98d61ae2" providerId="AD" clId="Web-{28EBF7CB-9E54-EB38-3941-5F7D0B6027A0}" dt="2023-09-27T18:23:15.326" v="1292" actId="20577"/>
        <pc:sldMkLst>
          <pc:docMk/>
          <pc:sldMk cId="864388337" sldId="359"/>
        </pc:sldMkLst>
      </pc:sldChg>
      <pc:sldChg chg="del ord">
        <pc:chgData name="Rayann Silva" userId="S::rsilva83@uw.edu::185e155a-3469-40c1-8040-0bec98d61ae2" providerId="AD" clId="Web-{28EBF7CB-9E54-EB38-3941-5F7D0B6027A0}" dt="2023-09-27T18:17:28.985" v="1123"/>
        <pc:sldMkLst>
          <pc:docMk/>
          <pc:sldMk cId="781684393" sldId="360"/>
        </pc:sldMkLst>
      </pc:sldChg>
      <pc:sldChg chg="addSp delSp modSp new mod modClrScheme chgLayout">
        <pc:chgData name="Rayann Silva" userId="S::rsilva83@uw.edu::185e155a-3469-40c1-8040-0bec98d61ae2" providerId="AD" clId="Web-{28EBF7CB-9E54-EB38-3941-5F7D0B6027A0}" dt="2023-09-27T16:38:13.221" v="87" actId="1076"/>
        <pc:sldMkLst>
          <pc:docMk/>
          <pc:sldMk cId="3042922184" sldId="361"/>
        </pc:sldMkLst>
      </pc:sldChg>
      <pc:sldChg chg="addSp delSp modSp add mod setBg">
        <pc:chgData name="Rayann Silva" userId="S::rsilva83@uw.edu::185e155a-3469-40c1-8040-0bec98d61ae2" providerId="AD" clId="Web-{28EBF7CB-9E54-EB38-3941-5F7D0B6027A0}" dt="2023-09-27T16:47:36.023" v="107"/>
        <pc:sldMkLst>
          <pc:docMk/>
          <pc:sldMk cId="2698483244" sldId="362"/>
        </pc:sldMkLst>
      </pc:sldChg>
      <pc:sldChg chg="addSp delSp modSp new addAnim">
        <pc:chgData name="Rayann Silva" userId="S::rsilva83@uw.edu::185e155a-3469-40c1-8040-0bec98d61ae2" providerId="AD" clId="Web-{28EBF7CB-9E54-EB38-3941-5F7D0B6027A0}" dt="2023-09-27T16:49:22.292" v="114"/>
        <pc:sldMkLst>
          <pc:docMk/>
          <pc:sldMk cId="2830979715" sldId="363"/>
        </pc:sldMkLst>
      </pc:sldChg>
      <pc:sldChg chg="new del">
        <pc:chgData name="Rayann Silva" userId="S::rsilva83@uw.edu::185e155a-3469-40c1-8040-0bec98d61ae2" providerId="AD" clId="Web-{28EBF7CB-9E54-EB38-3941-5F7D0B6027A0}" dt="2023-09-27T16:50:12.778" v="115"/>
        <pc:sldMkLst>
          <pc:docMk/>
          <pc:sldMk cId="859254348" sldId="364"/>
        </pc:sldMkLst>
      </pc:sldChg>
      <pc:sldChg chg="addSp delSp modSp new mod modClrScheme chgLayout">
        <pc:chgData name="Rayann Silva" userId="S::rsilva83@uw.edu::185e155a-3469-40c1-8040-0bec98d61ae2" providerId="AD" clId="Web-{28EBF7CB-9E54-EB38-3941-5F7D0B6027A0}" dt="2023-09-27T16:53:32.551" v="148" actId="1076"/>
        <pc:sldMkLst>
          <pc:docMk/>
          <pc:sldMk cId="2041828290" sldId="364"/>
        </pc:sldMkLst>
      </pc:sldChg>
      <pc:sldChg chg="add">
        <pc:chgData name="Rayann Silva" userId="S::rsilva83@uw.edu::185e155a-3469-40c1-8040-0bec98d61ae2" providerId="AD" clId="Web-{28EBF7CB-9E54-EB38-3941-5F7D0B6027A0}" dt="2023-09-27T16:55:30.587" v="149"/>
        <pc:sldMkLst>
          <pc:docMk/>
          <pc:sldMk cId="1092236130" sldId="365"/>
        </pc:sldMkLst>
      </pc:sldChg>
      <pc:sldChg chg="addSp modSp add addAnim">
        <pc:chgData name="Rayann Silva" userId="S::rsilva83@uw.edu::185e155a-3469-40c1-8040-0bec98d61ae2" providerId="AD" clId="Web-{28EBF7CB-9E54-EB38-3941-5F7D0B6027A0}" dt="2023-09-27T16:56:33.558" v="155"/>
        <pc:sldMkLst>
          <pc:docMk/>
          <pc:sldMk cId="620100396" sldId="366"/>
        </pc:sldMkLst>
      </pc:sldChg>
      <pc:sldChg chg="addSp delSp modSp new mod setBg">
        <pc:chgData name="Rayann Silva" userId="S::rsilva83@uw.edu::185e155a-3469-40c1-8040-0bec98d61ae2" providerId="AD" clId="Web-{28EBF7CB-9E54-EB38-3941-5F7D0B6027A0}" dt="2023-09-27T17:03:55.918" v="159"/>
        <pc:sldMkLst>
          <pc:docMk/>
          <pc:sldMk cId="1237756025" sldId="367"/>
        </pc:sldMkLst>
      </pc:sldChg>
      <pc:sldChg chg="addSp modSp new mod modClrScheme chgLayout">
        <pc:chgData name="Rayann Silva" userId="S::rsilva83@uw.edu::185e155a-3469-40c1-8040-0bec98d61ae2" providerId="AD" clId="Web-{28EBF7CB-9E54-EB38-3941-5F7D0B6027A0}" dt="2023-09-27T17:13:04.766" v="241" actId="20577"/>
        <pc:sldMkLst>
          <pc:docMk/>
          <pc:sldMk cId="2679456022" sldId="368"/>
        </pc:sldMkLst>
      </pc:sldChg>
      <pc:sldChg chg="modSp new del">
        <pc:chgData name="Rayann Silva" userId="S::rsilva83@uw.edu::185e155a-3469-40c1-8040-0bec98d61ae2" providerId="AD" clId="Web-{28EBF7CB-9E54-EB38-3941-5F7D0B6027A0}" dt="2023-09-27T18:20:52.868" v="1221"/>
        <pc:sldMkLst>
          <pc:docMk/>
          <pc:sldMk cId="1668490663" sldId="369"/>
        </pc:sldMkLst>
      </pc:sldChg>
      <pc:sldChg chg="addSp delSp modSp new">
        <pc:chgData name="Rayann Silva" userId="S::rsilva83@uw.edu::185e155a-3469-40c1-8040-0bec98d61ae2" providerId="AD" clId="Web-{28EBF7CB-9E54-EB38-3941-5F7D0B6027A0}" dt="2023-09-27T17:17:43.839" v="258"/>
        <pc:sldMkLst>
          <pc:docMk/>
          <pc:sldMk cId="1353492181" sldId="370"/>
        </pc:sldMkLst>
      </pc:sldChg>
      <pc:sldChg chg="addSp delSp modSp new">
        <pc:chgData name="Rayann Silva" userId="S::rsilva83@uw.edu::185e155a-3469-40c1-8040-0bec98d61ae2" providerId="AD" clId="Web-{28EBF7CB-9E54-EB38-3941-5F7D0B6027A0}" dt="2023-09-27T17:37:18.882" v="545"/>
        <pc:sldMkLst>
          <pc:docMk/>
          <pc:sldMk cId="458385470" sldId="371"/>
        </pc:sldMkLst>
      </pc:sldChg>
      <pc:sldChg chg="modSp add replId">
        <pc:chgData name="Rayann Silva" userId="S::rsilva83@uw.edu::185e155a-3469-40c1-8040-0bec98d61ae2" providerId="AD" clId="Web-{28EBF7CB-9E54-EB38-3941-5F7D0B6027A0}" dt="2023-09-27T17:47:04.887" v="711" actId="20577"/>
        <pc:sldMkLst>
          <pc:docMk/>
          <pc:sldMk cId="3226550548" sldId="372"/>
        </pc:sldMkLst>
      </pc:sldChg>
      <pc:sldChg chg="add del replId">
        <pc:chgData name="Rayann Silva" userId="S::rsilva83@uw.edu::185e155a-3469-40c1-8040-0bec98d61ae2" providerId="AD" clId="Web-{28EBF7CB-9E54-EB38-3941-5F7D0B6027A0}" dt="2023-09-27T17:30:28.835" v="409"/>
        <pc:sldMkLst>
          <pc:docMk/>
          <pc:sldMk cId="1936228122" sldId="373"/>
        </pc:sldMkLst>
      </pc:sldChg>
      <pc:sldChg chg="modSp add">
        <pc:chgData name="Rayann Silva" userId="S::rsilva83@uw.edu::185e155a-3469-40c1-8040-0bec98d61ae2" providerId="AD" clId="Web-{28EBF7CB-9E54-EB38-3941-5F7D0B6027A0}" dt="2023-09-27T17:39:31.793" v="562" actId="20577"/>
        <pc:sldMkLst>
          <pc:docMk/>
          <pc:sldMk cId="1959193313" sldId="373"/>
        </pc:sldMkLst>
      </pc:sldChg>
      <pc:sldChg chg="modSp add">
        <pc:chgData name="Rayann Silva" userId="S::rsilva83@uw.edu::185e155a-3469-40c1-8040-0bec98d61ae2" providerId="AD" clId="Web-{28EBF7CB-9E54-EB38-3941-5F7D0B6027A0}" dt="2023-09-27T17:45:42.556" v="693" actId="20577"/>
        <pc:sldMkLst>
          <pc:docMk/>
          <pc:sldMk cId="425217984" sldId="374"/>
        </pc:sldMkLst>
      </pc:sldChg>
      <pc:sldChg chg="add">
        <pc:chgData name="Rayann Silva" userId="S::rsilva83@uw.edu::185e155a-3469-40c1-8040-0bec98d61ae2" providerId="AD" clId="Web-{28EBF7CB-9E54-EB38-3941-5F7D0B6027A0}" dt="2023-09-27T17:37:26.663" v="548"/>
        <pc:sldMkLst>
          <pc:docMk/>
          <pc:sldMk cId="1006809974" sldId="375"/>
        </pc:sldMkLst>
      </pc:sldChg>
      <pc:sldChg chg="modSp add">
        <pc:chgData name="Rayann Silva" userId="S::rsilva83@uw.edu::185e155a-3469-40c1-8040-0bec98d61ae2" providerId="AD" clId="Web-{28EBF7CB-9E54-EB38-3941-5F7D0B6027A0}" dt="2023-09-27T17:37:40.226" v="551" actId="20577"/>
        <pc:sldMkLst>
          <pc:docMk/>
          <pc:sldMk cId="3948208390" sldId="376"/>
        </pc:sldMkLst>
      </pc:sldChg>
      <pc:sldChg chg="modSp add">
        <pc:chgData name="Rayann Silva" userId="S::rsilva83@uw.edu::185e155a-3469-40c1-8040-0bec98d61ae2" providerId="AD" clId="Web-{28EBF7CB-9E54-EB38-3941-5F7D0B6027A0}" dt="2023-09-27T17:41:56.454" v="587" actId="20577"/>
        <pc:sldMkLst>
          <pc:docMk/>
          <pc:sldMk cId="3303740" sldId="377"/>
        </pc:sldMkLst>
      </pc:sldChg>
      <pc:sldChg chg="add del">
        <pc:chgData name="Rayann Silva" userId="S::rsilva83@uw.edu::185e155a-3469-40c1-8040-0bec98d61ae2" providerId="AD" clId="Web-{28EBF7CB-9E54-EB38-3941-5F7D0B6027A0}" dt="2023-09-27T17:39:23.980" v="560"/>
        <pc:sldMkLst>
          <pc:docMk/>
          <pc:sldMk cId="1303149473" sldId="377"/>
        </pc:sldMkLst>
      </pc:sldChg>
      <pc:sldChg chg="add del">
        <pc:chgData name="Rayann Silva" userId="S::rsilva83@uw.edu::185e155a-3469-40c1-8040-0bec98d61ae2" providerId="AD" clId="Web-{28EBF7CB-9E54-EB38-3941-5F7D0B6027A0}" dt="2023-09-27T17:39:22.980" v="559"/>
        <pc:sldMkLst>
          <pc:docMk/>
          <pc:sldMk cId="2713879406" sldId="378"/>
        </pc:sldMkLst>
      </pc:sldChg>
      <pc:sldChg chg="modSp add ord">
        <pc:chgData name="Rayann Silva" userId="S::rsilva83@uw.edu::185e155a-3469-40c1-8040-0bec98d61ae2" providerId="AD" clId="Web-{28EBF7CB-9E54-EB38-3941-5F7D0B6027A0}" dt="2023-09-27T17:42:21.018" v="594"/>
        <pc:sldMkLst>
          <pc:docMk/>
          <pc:sldMk cId="3222559551" sldId="378"/>
        </pc:sldMkLst>
      </pc:sldChg>
      <pc:sldChg chg="add del">
        <pc:chgData name="Rayann Silva" userId="S::rsilva83@uw.edu::185e155a-3469-40c1-8040-0bec98d61ae2" providerId="AD" clId="Web-{28EBF7CB-9E54-EB38-3941-5F7D0B6027A0}" dt="2023-09-27T17:39:22.199" v="558"/>
        <pc:sldMkLst>
          <pc:docMk/>
          <pc:sldMk cId="38198759" sldId="379"/>
        </pc:sldMkLst>
      </pc:sldChg>
      <pc:sldChg chg="modSp add">
        <pc:chgData name="Rayann Silva" userId="S::rsilva83@uw.edu::185e155a-3469-40c1-8040-0bec98d61ae2" providerId="AD" clId="Web-{28EBF7CB-9E54-EB38-3941-5F7D0B6027A0}" dt="2023-09-27T17:41:40.250" v="583" actId="20577"/>
        <pc:sldMkLst>
          <pc:docMk/>
          <pc:sldMk cId="2852752030" sldId="379"/>
        </pc:sldMkLst>
      </pc:sldChg>
      <pc:sldChg chg="add del">
        <pc:chgData name="Rayann Silva" userId="S::rsilva83@uw.edu::185e155a-3469-40c1-8040-0bec98d61ae2" providerId="AD" clId="Web-{28EBF7CB-9E54-EB38-3941-5F7D0B6027A0}" dt="2023-09-27T17:39:21.183" v="557"/>
        <pc:sldMkLst>
          <pc:docMk/>
          <pc:sldMk cId="669401548" sldId="380"/>
        </pc:sldMkLst>
      </pc:sldChg>
      <pc:sldChg chg="modSp add ord">
        <pc:chgData name="Rayann Silva" userId="S::rsilva83@uw.edu::185e155a-3469-40c1-8040-0bec98d61ae2" providerId="AD" clId="Web-{28EBF7CB-9E54-EB38-3941-5F7D0B6027A0}" dt="2023-09-27T17:42:13.580" v="593"/>
        <pc:sldMkLst>
          <pc:docMk/>
          <pc:sldMk cId="3257911225" sldId="380"/>
        </pc:sldMkLst>
      </pc:sldChg>
      <pc:sldChg chg="modSp add ord addAnim">
        <pc:chgData name="Rayann Silva" userId="S::rsilva83@uw.edu::185e155a-3469-40c1-8040-0bec98d61ae2" providerId="AD" clId="Web-{28EBF7CB-9E54-EB38-3941-5F7D0B6027A0}" dt="2023-09-27T17:42:28.580" v="595"/>
        <pc:sldMkLst>
          <pc:docMk/>
          <pc:sldMk cId="3224009751" sldId="381"/>
        </pc:sldMkLst>
      </pc:sldChg>
      <pc:sldChg chg="modSp add replId">
        <pc:chgData name="Rayann Silva" userId="S::rsilva83@uw.edu::185e155a-3469-40c1-8040-0bec98d61ae2" providerId="AD" clId="Web-{28EBF7CB-9E54-EB38-3941-5F7D0B6027A0}" dt="2023-09-27T17:49:14.923" v="778" actId="20577"/>
        <pc:sldMkLst>
          <pc:docMk/>
          <pc:sldMk cId="906600459" sldId="382"/>
        </pc:sldMkLst>
      </pc:sldChg>
      <pc:sldChg chg="modSp add replId">
        <pc:chgData name="Rayann Silva" userId="S::rsilva83@uw.edu::185e155a-3469-40c1-8040-0bec98d61ae2" providerId="AD" clId="Web-{28EBF7CB-9E54-EB38-3941-5F7D0B6027A0}" dt="2023-09-27T18:06:02.663" v="1005" actId="20577"/>
        <pc:sldMkLst>
          <pc:docMk/>
          <pc:sldMk cId="4115734776" sldId="383"/>
        </pc:sldMkLst>
      </pc:sldChg>
      <pc:sldChg chg="modSp add replId">
        <pc:chgData name="Rayann Silva" userId="S::rsilva83@uw.edu::185e155a-3469-40c1-8040-0bec98d61ae2" providerId="AD" clId="Web-{28EBF7CB-9E54-EB38-3941-5F7D0B6027A0}" dt="2023-09-27T18:07:42.151" v="1043" actId="20577"/>
        <pc:sldMkLst>
          <pc:docMk/>
          <pc:sldMk cId="3637806285" sldId="384"/>
        </pc:sldMkLst>
      </pc:sldChg>
      <pc:sldChg chg="modSp add replId">
        <pc:chgData name="Rayann Silva" userId="S::rsilva83@uw.edu::185e155a-3469-40c1-8040-0bec98d61ae2" providerId="AD" clId="Web-{28EBF7CB-9E54-EB38-3941-5F7D0B6027A0}" dt="2023-09-27T17:55:18.202" v="914" actId="20577"/>
        <pc:sldMkLst>
          <pc:docMk/>
          <pc:sldMk cId="1998585164" sldId="385"/>
        </pc:sldMkLst>
      </pc:sldChg>
      <pc:sldChg chg="modSp add replId">
        <pc:chgData name="Rayann Silva" userId="S::rsilva83@uw.edu::185e155a-3469-40c1-8040-0bec98d61ae2" providerId="AD" clId="Web-{28EBF7CB-9E54-EB38-3941-5F7D0B6027A0}" dt="2023-09-27T17:55:40.078" v="930" actId="20577"/>
        <pc:sldMkLst>
          <pc:docMk/>
          <pc:sldMk cId="3131558591" sldId="386"/>
        </pc:sldMkLst>
      </pc:sldChg>
      <pc:sldChg chg="addSp delSp modSp add ord replId">
        <pc:chgData name="Rayann Silva" userId="S::rsilva83@uw.edu::185e155a-3469-40c1-8040-0bec98d61ae2" providerId="AD" clId="Web-{28EBF7CB-9E54-EB38-3941-5F7D0B6027A0}" dt="2023-09-27T18:00:16.510" v="990" actId="1076"/>
        <pc:sldMkLst>
          <pc:docMk/>
          <pc:sldMk cId="3003619214" sldId="387"/>
        </pc:sldMkLst>
      </pc:sldChg>
      <pc:sldChg chg="addSp delSp modSp add ord replId">
        <pc:chgData name="Rayann Silva" userId="S::rsilva83@uw.edu::185e155a-3469-40c1-8040-0bec98d61ae2" providerId="AD" clId="Web-{28EBF7CB-9E54-EB38-3941-5F7D0B6027A0}" dt="2023-09-27T18:06:24.211" v="1029" actId="1076"/>
        <pc:sldMkLst>
          <pc:docMk/>
          <pc:sldMk cId="813422698" sldId="388"/>
        </pc:sldMkLst>
      </pc:sldChg>
      <pc:sldChg chg="addSp delSp modSp add ord replId">
        <pc:chgData name="Rayann Silva" userId="S::rsilva83@uw.edu::185e155a-3469-40c1-8040-0bec98d61ae2" providerId="AD" clId="Web-{28EBF7CB-9E54-EB38-3941-5F7D0B6027A0}" dt="2023-09-27T18:12:05.598" v="1079" actId="20577"/>
        <pc:sldMkLst>
          <pc:docMk/>
          <pc:sldMk cId="4022240169" sldId="389"/>
        </pc:sldMkLst>
      </pc:sldChg>
      <pc:sldChg chg="addSp delSp modSp add ord replId">
        <pc:chgData name="Rayann Silva" userId="S::rsilva83@uw.edu::185e155a-3469-40c1-8040-0bec98d61ae2" providerId="AD" clId="Web-{28EBF7CB-9E54-EB38-3941-5F7D0B6027A0}" dt="2023-09-27T18:17:12.156" v="1119" actId="14100"/>
        <pc:sldMkLst>
          <pc:docMk/>
          <pc:sldMk cId="10577296" sldId="390"/>
        </pc:sldMkLst>
      </pc:sldChg>
      <pc:sldChg chg="modSp new del">
        <pc:chgData name="Rayann Silva" userId="S::rsilva83@uw.edu::185e155a-3469-40c1-8040-0bec98d61ae2" providerId="AD" clId="Web-{28EBF7CB-9E54-EB38-3941-5F7D0B6027A0}" dt="2023-09-27T18:22:25.105" v="1277"/>
        <pc:sldMkLst>
          <pc:docMk/>
          <pc:sldMk cId="122267520" sldId="391"/>
        </pc:sldMkLst>
      </pc:sldChg>
      <pc:sldChg chg="modSp new">
        <pc:chgData name="Rayann Silva" userId="S::rsilva83@uw.edu::185e155a-3469-40c1-8040-0bec98d61ae2" providerId="AD" clId="Web-{28EBF7CB-9E54-EB38-3941-5F7D0B6027A0}" dt="2023-09-27T18:20:23.054" v="1220" actId="20577"/>
        <pc:sldMkLst>
          <pc:docMk/>
          <pc:sldMk cId="232376097" sldId="392"/>
        </pc:sldMkLst>
      </pc:sldChg>
      <pc:sldChg chg="modSp add">
        <pc:chgData name="Rayann Silva" userId="S::rsilva83@uw.edu::185e155a-3469-40c1-8040-0bec98d61ae2" providerId="AD" clId="Web-{28EBF7CB-9E54-EB38-3941-5F7D0B6027A0}" dt="2023-09-27T18:23:48.952" v="1312" actId="20577"/>
        <pc:sldMkLst>
          <pc:docMk/>
          <pc:sldMk cId="1663563757" sldId="393"/>
        </pc:sldMkLst>
      </pc:sldChg>
      <pc:sldChg chg="add replId">
        <pc:chgData name="Rayann Silva" userId="S::rsilva83@uw.edu::185e155a-3469-40c1-8040-0bec98d61ae2" providerId="AD" clId="Web-{28EBF7CB-9E54-EB38-3941-5F7D0B6027A0}" dt="2023-09-27T18:24:26.250" v="1313"/>
        <pc:sldMkLst>
          <pc:docMk/>
          <pc:sldMk cId="1659272435" sldId="394"/>
        </pc:sldMkLst>
      </pc:sldChg>
      <pc:sldChg chg="modSp add replId">
        <pc:chgData name="Rayann Silva" userId="S::rsilva83@uw.edu::185e155a-3469-40c1-8040-0bec98d61ae2" providerId="AD" clId="Web-{28EBF7CB-9E54-EB38-3941-5F7D0B6027A0}" dt="2023-09-27T18:25:03.127" v="1323" actId="20577"/>
        <pc:sldMkLst>
          <pc:docMk/>
          <pc:sldMk cId="3279276320" sldId="395"/>
        </pc:sldMkLst>
      </pc:sldChg>
      <pc:sldChg chg="add replId">
        <pc:chgData name="Rayann Silva" userId="S::rsilva83@uw.edu::185e155a-3469-40c1-8040-0bec98d61ae2" providerId="AD" clId="Web-{28EBF7CB-9E54-EB38-3941-5F7D0B6027A0}" dt="2023-09-27T18:26:52.240" v="1325"/>
        <pc:sldMkLst>
          <pc:docMk/>
          <pc:sldMk cId="2581305734" sldId="396"/>
        </pc:sldMkLst>
      </pc:sldChg>
    </pc:docChg>
  </pc:docChgLst>
  <pc:docChgLst>
    <pc:chgData name="Kelcey Schmitz" userId="S::kelcey1@uw.edu::1e6b9c08-7c7a-4902-9ea8-bd407d26db9d" providerId="AD" clId="Web-{19D530D2-3652-9C9B-347C-C7818F03E3D6}"/>
    <pc:docChg chg="addSld modSld modSection">
      <pc:chgData name="Kelcey Schmitz" userId="S::kelcey1@uw.edu::1e6b9c08-7c7a-4902-9ea8-bd407d26db9d" providerId="AD" clId="Web-{19D530D2-3652-9C9B-347C-C7818F03E3D6}" dt="2023-09-28T12:53:17.241" v="173" actId="1076"/>
      <pc:docMkLst>
        <pc:docMk/>
      </pc:docMkLst>
      <pc:sldChg chg="mod modShow">
        <pc:chgData name="Kelcey Schmitz" userId="S::kelcey1@uw.edu::1e6b9c08-7c7a-4902-9ea8-bd407d26db9d" providerId="AD" clId="Web-{19D530D2-3652-9C9B-347C-C7818F03E3D6}" dt="2023-09-28T12:52:35.865" v="163"/>
        <pc:sldMkLst>
          <pc:docMk/>
          <pc:sldMk cId="3662639466" sldId="278"/>
        </pc:sldMkLst>
      </pc:sldChg>
      <pc:sldChg chg="modSp">
        <pc:chgData name="Kelcey Schmitz" userId="S::kelcey1@uw.edu::1e6b9c08-7c7a-4902-9ea8-bd407d26db9d" providerId="AD" clId="Web-{19D530D2-3652-9C9B-347C-C7818F03E3D6}" dt="2023-09-28T11:47:40.434" v="13" actId="20577"/>
        <pc:sldMkLst>
          <pc:docMk/>
          <pc:sldMk cId="3219533779" sldId="284"/>
        </pc:sldMkLst>
      </pc:sldChg>
      <pc:sldChg chg="addSp modSp">
        <pc:chgData name="Kelcey Schmitz" userId="S::kelcey1@uw.edu::1e6b9c08-7c7a-4902-9ea8-bd407d26db9d" providerId="AD" clId="Web-{19D530D2-3652-9C9B-347C-C7818F03E3D6}" dt="2023-09-28T11:52:54.866" v="96" actId="1076"/>
        <pc:sldMkLst>
          <pc:docMk/>
          <pc:sldMk cId="1190430383" sldId="285"/>
        </pc:sldMkLst>
      </pc:sldChg>
      <pc:sldChg chg="modSp">
        <pc:chgData name="Kelcey Schmitz" userId="S::kelcey1@uw.edu::1e6b9c08-7c7a-4902-9ea8-bd407d26db9d" providerId="AD" clId="Web-{19D530D2-3652-9C9B-347C-C7818F03E3D6}" dt="2023-09-28T12:49:02.375" v="151" actId="20577"/>
        <pc:sldMkLst>
          <pc:docMk/>
          <pc:sldMk cId="3588575762" sldId="290"/>
        </pc:sldMkLst>
      </pc:sldChg>
      <pc:sldChg chg="addSp modSp modNotes">
        <pc:chgData name="Kelcey Schmitz" userId="S::kelcey1@uw.edu::1e6b9c08-7c7a-4902-9ea8-bd407d26db9d" providerId="AD" clId="Web-{19D530D2-3652-9C9B-347C-C7818F03E3D6}" dt="2023-09-28T12:53:17.241" v="173" actId="1076"/>
        <pc:sldMkLst>
          <pc:docMk/>
          <pc:sldMk cId="1105817895" sldId="295"/>
        </pc:sldMkLst>
      </pc:sldChg>
      <pc:sldChg chg="addSp delSp modSp mod modClrScheme modShow chgLayout">
        <pc:chgData name="Kelcey Schmitz" userId="S::kelcey1@uw.edu::1e6b9c08-7c7a-4902-9ea8-bd407d26db9d" providerId="AD" clId="Web-{19D530D2-3652-9C9B-347C-C7818F03E3D6}" dt="2023-09-28T12:48:22.030" v="145"/>
        <pc:sldMkLst>
          <pc:docMk/>
          <pc:sldMk cId="3644377137" sldId="323"/>
        </pc:sldMkLst>
      </pc:sldChg>
      <pc:sldChg chg="addSp delSp modSp new mod modClrScheme chgLayout">
        <pc:chgData name="Kelcey Schmitz" userId="S::kelcey1@uw.edu::1e6b9c08-7c7a-4902-9ea8-bd407d26db9d" providerId="AD" clId="Web-{19D530D2-3652-9C9B-347C-C7818F03E3D6}" dt="2023-09-28T11:46:32.369" v="10" actId="1076"/>
        <pc:sldMkLst>
          <pc:docMk/>
          <pc:sldMk cId="1314016824" sldId="397"/>
        </pc:sldMkLst>
      </pc:sldChg>
      <pc:sldChg chg="addSp delSp modSp add replId modNotes">
        <pc:chgData name="Kelcey Schmitz" userId="S::kelcey1@uw.edu::1e6b9c08-7c7a-4902-9ea8-bd407d26db9d" providerId="AD" clId="Web-{19D530D2-3652-9C9B-347C-C7818F03E3D6}" dt="2023-09-28T12:48:19.264" v="144"/>
        <pc:sldMkLst>
          <pc:docMk/>
          <pc:sldMk cId="1497490403" sldId="398"/>
        </pc:sldMkLst>
      </pc:sldChg>
      <pc:sldChg chg="modSp add replId">
        <pc:chgData name="Kelcey Schmitz" userId="S::kelcey1@uw.edu::1e6b9c08-7c7a-4902-9ea8-bd407d26db9d" providerId="AD" clId="Web-{19D530D2-3652-9C9B-347C-C7818F03E3D6}" dt="2023-09-28T12:52:24.739" v="162" actId="20577"/>
        <pc:sldMkLst>
          <pc:docMk/>
          <pc:sldMk cId="2482448781" sldId="399"/>
        </pc:sldMkLst>
      </pc:sldChg>
    </pc:docChg>
  </pc:docChgLst>
  <pc:docChgLst>
    <pc:chgData name="Alice J. Amaya" userId="S::aamaya_psd1.org#ext#@uwnetid.onmicrosoft.com::6223d23c-1d42-437a-8815-848e0b25e81f" providerId="AD" clId="Web-{FB52908C-C7CF-35E0-75D8-0E4D1413B3E9}"/>
    <pc:docChg chg="addSld delSld modSld modSection">
      <pc:chgData name="Alice J. Amaya" userId="S::aamaya_psd1.org#ext#@uwnetid.onmicrosoft.com::6223d23c-1d42-437a-8815-848e0b25e81f" providerId="AD" clId="Web-{FB52908C-C7CF-35E0-75D8-0E4D1413B3E9}" dt="2024-01-04T20:41:52.480" v="879" actId="20577"/>
      <pc:docMkLst>
        <pc:docMk/>
      </pc:docMkLst>
      <pc:sldChg chg="modSp">
        <pc:chgData name="Alice J. Amaya" userId="S::aamaya_psd1.org#ext#@uwnetid.onmicrosoft.com::6223d23c-1d42-437a-8815-848e0b25e81f" providerId="AD" clId="Web-{FB52908C-C7CF-35E0-75D8-0E4D1413B3E9}" dt="2024-01-04T20:38:05.957" v="701" actId="1076"/>
        <pc:sldMkLst>
          <pc:docMk/>
          <pc:sldMk cId="751991484" sldId="287"/>
        </pc:sldMkLst>
      </pc:sldChg>
      <pc:sldChg chg="addSp delSp modSp mod modClrScheme chgLayout">
        <pc:chgData name="Alice J. Amaya" userId="S::aamaya_psd1.org#ext#@uwnetid.onmicrosoft.com::6223d23c-1d42-437a-8815-848e0b25e81f" providerId="AD" clId="Web-{FB52908C-C7CF-35E0-75D8-0E4D1413B3E9}" dt="2024-01-04T20:37:01.737" v="661" actId="1076"/>
        <pc:sldMkLst>
          <pc:docMk/>
          <pc:sldMk cId="4222602140" sldId="329"/>
        </pc:sldMkLst>
      </pc:sldChg>
      <pc:sldChg chg="modSp modNotes">
        <pc:chgData name="Alice J. Amaya" userId="S::aamaya_psd1.org#ext#@uwnetid.onmicrosoft.com::6223d23c-1d42-437a-8815-848e0b25e81f" providerId="AD" clId="Web-{FB52908C-C7CF-35E0-75D8-0E4D1413B3E9}" dt="2024-01-04T20:03:17.796" v="251"/>
        <pc:sldMkLst>
          <pc:docMk/>
          <pc:sldMk cId="496508578" sldId="424"/>
        </pc:sldMkLst>
      </pc:sldChg>
      <pc:sldChg chg="addSp delSp modSp add del">
        <pc:chgData name="Alice J. Amaya" userId="S::aamaya_psd1.org#ext#@uwnetid.onmicrosoft.com::6223d23c-1d42-437a-8815-848e0b25e81f" providerId="AD" clId="Web-{FB52908C-C7CF-35E0-75D8-0E4D1413B3E9}" dt="2024-01-04T20:35:18.546" v="646"/>
        <pc:sldMkLst>
          <pc:docMk/>
          <pc:sldMk cId="3583105564" sldId="4574"/>
        </pc:sldMkLst>
      </pc:sldChg>
      <pc:sldChg chg="delSp modSp">
        <pc:chgData name="Alice J. Amaya" userId="S::aamaya_psd1.org#ext#@uwnetid.onmicrosoft.com::6223d23c-1d42-437a-8815-848e0b25e81f" providerId="AD" clId="Web-{FB52908C-C7CF-35E0-75D8-0E4D1413B3E9}" dt="2024-01-04T20:18:48.326" v="376" actId="20577"/>
        <pc:sldMkLst>
          <pc:docMk/>
          <pc:sldMk cId="979220529" sldId="4676"/>
        </pc:sldMkLst>
      </pc:sldChg>
      <pc:sldChg chg="del">
        <pc:chgData name="Alice J. Amaya" userId="S::aamaya_psd1.org#ext#@uwnetid.onmicrosoft.com::6223d23c-1d42-437a-8815-848e0b25e81f" providerId="AD" clId="Web-{FB52908C-C7CF-35E0-75D8-0E4D1413B3E9}" dt="2024-01-04T20:29:45.316" v="581"/>
        <pc:sldMkLst>
          <pc:docMk/>
          <pc:sldMk cId="3691481844" sldId="4678"/>
        </pc:sldMkLst>
      </pc:sldChg>
      <pc:sldChg chg="modSp">
        <pc:chgData name="Alice J. Amaya" userId="S::aamaya_psd1.org#ext#@uwnetid.onmicrosoft.com::6223d23c-1d42-437a-8815-848e0b25e81f" providerId="AD" clId="Web-{FB52908C-C7CF-35E0-75D8-0E4D1413B3E9}" dt="2024-01-04T19:45:57.543" v="0" actId="20577"/>
        <pc:sldMkLst>
          <pc:docMk/>
          <pc:sldMk cId="4025545384" sldId="4680"/>
        </pc:sldMkLst>
      </pc:sldChg>
      <pc:sldChg chg="modSp modNotes">
        <pc:chgData name="Alice J. Amaya" userId="S::aamaya_psd1.org#ext#@uwnetid.onmicrosoft.com::6223d23c-1d42-437a-8815-848e0b25e81f" providerId="AD" clId="Web-{FB52908C-C7CF-35E0-75D8-0E4D1413B3E9}" dt="2024-01-04T20:30:43.349" v="583" actId="20577"/>
        <pc:sldMkLst>
          <pc:docMk/>
          <pc:sldMk cId="2285794208" sldId="4681"/>
        </pc:sldMkLst>
      </pc:sldChg>
      <pc:sldChg chg="addSp delSp modSp new mod modClrScheme chgLayout">
        <pc:chgData name="Alice J. Amaya" userId="S::aamaya_psd1.org#ext#@uwnetid.onmicrosoft.com::6223d23c-1d42-437a-8815-848e0b25e81f" providerId="AD" clId="Web-{FB52908C-C7CF-35E0-75D8-0E4D1413B3E9}" dt="2024-01-04T20:41:52.480" v="879" actId="20577"/>
        <pc:sldMkLst>
          <pc:docMk/>
          <pc:sldMk cId="3198818696" sldId="4683"/>
        </pc:sldMkLst>
      </pc:sldChg>
      <pc:sldChg chg="modSp new del">
        <pc:chgData name="Alice J. Amaya" userId="S::aamaya_psd1.org#ext#@uwnetid.onmicrosoft.com::6223d23c-1d42-437a-8815-848e0b25e81f" providerId="AD" clId="Web-{FB52908C-C7CF-35E0-75D8-0E4D1413B3E9}" dt="2024-01-04T20:33:30.042" v="585"/>
        <pc:sldMkLst>
          <pc:docMk/>
          <pc:sldMk cId="287289700" sldId="4684"/>
        </pc:sldMkLst>
      </pc:sldChg>
      <pc:sldChg chg="addSp delSp modSp add">
        <pc:chgData name="Alice J. Amaya" userId="S::aamaya_psd1.org#ext#@uwnetid.onmicrosoft.com::6223d23c-1d42-437a-8815-848e0b25e81f" providerId="AD" clId="Web-{FB52908C-C7CF-35E0-75D8-0E4D1413B3E9}" dt="2024-01-04T20:35:11.452" v="645" actId="20577"/>
        <pc:sldMkLst>
          <pc:docMk/>
          <pc:sldMk cId="1266499081" sldId="4684"/>
        </pc:sldMkLst>
      </pc:sldChg>
      <pc:sldMasterChg chg="addSldLayout">
        <pc:chgData name="Alice J. Amaya" userId="S::aamaya_psd1.org#ext#@uwnetid.onmicrosoft.com::6223d23c-1d42-437a-8815-848e0b25e81f" providerId="AD" clId="Web-{FB52908C-C7CF-35E0-75D8-0E4D1413B3E9}" dt="2024-01-04T20:33:27.636" v="584"/>
        <pc:sldMasterMkLst>
          <pc:docMk/>
          <pc:sldMasterMk cId="952847792" sldId="2147483967"/>
        </pc:sldMasterMkLst>
        <pc:sldLayoutChg chg="add">
          <pc:chgData name="Alice J. Amaya" userId="S::aamaya_psd1.org#ext#@uwnetid.onmicrosoft.com::6223d23c-1d42-437a-8815-848e0b25e81f" providerId="AD" clId="Web-{FB52908C-C7CF-35E0-75D8-0E4D1413B3E9}" dt="2024-01-04T20:33:27.636" v="584"/>
          <pc:sldLayoutMkLst>
            <pc:docMk/>
            <pc:sldMasterMk cId="952847792" sldId="2147483967"/>
            <pc:sldLayoutMk cId="1080959246" sldId="2147483969"/>
          </pc:sldLayoutMkLst>
        </pc:sldLayoutChg>
      </pc:sldMasterChg>
    </pc:docChg>
  </pc:docChgLst>
  <pc:docChgLst>
    <pc:chgData name="Kelcey Schmitz" userId="S::kelcey1@uw.edu::1e6b9c08-7c7a-4902-9ea8-bd407d26db9d" providerId="AD" clId="Web-{A6368559-8A78-B8FC-E0EE-876B7AEBB480}"/>
    <pc:docChg chg="modSld sldOrd">
      <pc:chgData name="Kelcey Schmitz" userId="S::kelcey1@uw.edu::1e6b9c08-7c7a-4902-9ea8-bd407d26db9d" providerId="AD" clId="Web-{A6368559-8A78-B8FC-E0EE-876B7AEBB480}" dt="2023-09-28T02:27:48.290" v="9"/>
      <pc:docMkLst>
        <pc:docMk/>
      </pc:docMkLst>
      <pc:sldChg chg="ord">
        <pc:chgData name="Kelcey Schmitz" userId="S::kelcey1@uw.edu::1e6b9c08-7c7a-4902-9ea8-bd407d26db9d" providerId="AD" clId="Web-{A6368559-8A78-B8FC-E0EE-876B7AEBB480}" dt="2023-09-28T02:27:48.290" v="9"/>
        <pc:sldMkLst>
          <pc:docMk/>
          <pc:sldMk cId="3662639466" sldId="278"/>
        </pc:sldMkLst>
      </pc:sldChg>
      <pc:sldChg chg="modSp">
        <pc:chgData name="Kelcey Schmitz" userId="S::kelcey1@uw.edu::1e6b9c08-7c7a-4902-9ea8-bd407d26db9d" providerId="AD" clId="Web-{A6368559-8A78-B8FC-E0EE-876B7AEBB480}" dt="2023-09-28T01:16:37.918" v="1" actId="20577"/>
        <pc:sldMkLst>
          <pc:docMk/>
          <pc:sldMk cId="1854818329" sldId="332"/>
        </pc:sldMkLst>
      </pc:sldChg>
      <pc:sldChg chg="modSp">
        <pc:chgData name="Kelcey Schmitz" userId="S::kelcey1@uw.edu::1e6b9c08-7c7a-4902-9ea8-bd407d26db9d" providerId="AD" clId="Web-{A6368559-8A78-B8FC-E0EE-876B7AEBB480}" dt="2023-09-28T01:17:43.874" v="6" actId="20577"/>
        <pc:sldMkLst>
          <pc:docMk/>
          <pc:sldMk cId="906600459" sldId="382"/>
        </pc:sldMkLst>
      </pc:sldChg>
    </pc:docChg>
  </pc:docChgLst>
  <pc:docChgLst>
    <pc:chgData name="Kelcey Schmitz" userId="S::kelcey1@uw.edu::1e6b9c08-7c7a-4902-9ea8-bd407d26db9d" providerId="AD" clId="Web-{D0C27F00-5D23-2256-EF0B-AFFF475EF7B0}"/>
    <pc:docChg chg="modSld">
      <pc:chgData name="Kelcey Schmitz" userId="S::kelcey1@uw.edu::1e6b9c08-7c7a-4902-9ea8-bd407d26db9d" providerId="AD" clId="Web-{D0C27F00-5D23-2256-EF0B-AFFF475EF7B0}" dt="2023-09-27T00:47:47.526" v="513" actId="20577"/>
      <pc:docMkLst>
        <pc:docMk/>
      </pc:docMkLst>
      <pc:sldChg chg="modSp">
        <pc:chgData name="Kelcey Schmitz" userId="S::kelcey1@uw.edu::1e6b9c08-7c7a-4902-9ea8-bd407d26db9d" providerId="AD" clId="Web-{D0C27F00-5D23-2256-EF0B-AFFF475EF7B0}" dt="2023-09-27T00:43:41.816" v="414" actId="20577"/>
        <pc:sldMkLst>
          <pc:docMk/>
          <pc:sldMk cId="3662639466" sldId="278"/>
        </pc:sldMkLst>
      </pc:sldChg>
      <pc:sldChg chg="modSp">
        <pc:chgData name="Kelcey Schmitz" userId="S::kelcey1@uw.edu::1e6b9c08-7c7a-4902-9ea8-bd407d26db9d" providerId="AD" clId="Web-{D0C27F00-5D23-2256-EF0B-AFFF475EF7B0}" dt="2023-09-27T00:47:47.526" v="513" actId="20577"/>
        <pc:sldMkLst>
          <pc:docMk/>
          <pc:sldMk cId="3219533779" sldId="284"/>
        </pc:sldMkLst>
      </pc:sldChg>
      <pc:sldChg chg="modSp">
        <pc:chgData name="Kelcey Schmitz" userId="S::kelcey1@uw.edu::1e6b9c08-7c7a-4902-9ea8-bd407d26db9d" providerId="AD" clId="Web-{D0C27F00-5D23-2256-EF0B-AFFF475EF7B0}" dt="2023-09-27T00:31:04.452" v="1" actId="1076"/>
        <pc:sldMkLst>
          <pc:docMk/>
          <pc:sldMk cId="3644377137" sldId="323"/>
        </pc:sldMkLst>
      </pc:sldChg>
      <pc:sldChg chg="modSp">
        <pc:chgData name="Kelcey Schmitz" userId="S::kelcey1@uw.edu::1e6b9c08-7c7a-4902-9ea8-bd407d26db9d" providerId="AD" clId="Web-{D0C27F00-5D23-2256-EF0B-AFFF475EF7B0}" dt="2023-09-27T00:44:17.599" v="437" actId="20577"/>
        <pc:sldMkLst>
          <pc:docMk/>
          <pc:sldMk cId="3932228499" sldId="324"/>
        </pc:sldMkLst>
      </pc:sldChg>
    </pc:docChg>
  </pc:docChgLst>
  <pc:docChgLst>
    <pc:chgData name="Kelcey Schmitz" userId="S::kelcey1@uw.edu::1e6b9c08-7c7a-4902-9ea8-bd407d26db9d" providerId="AD" clId="Web-{BA47D9C7-B5E6-75B8-08C8-D1E44CF68B9B}"/>
    <pc:docChg chg="addSld delSld modSld">
      <pc:chgData name="Kelcey Schmitz" userId="S::kelcey1@uw.edu::1e6b9c08-7c7a-4902-9ea8-bd407d26db9d" providerId="AD" clId="Web-{BA47D9C7-B5E6-75B8-08C8-D1E44CF68B9B}" dt="2023-09-27T02:55:45.280" v="23" actId="20577"/>
      <pc:docMkLst>
        <pc:docMk/>
      </pc:docMkLst>
      <pc:sldChg chg="modSp">
        <pc:chgData name="Kelcey Schmitz" userId="S::kelcey1@uw.edu::1e6b9c08-7c7a-4902-9ea8-bd407d26db9d" providerId="AD" clId="Web-{BA47D9C7-B5E6-75B8-08C8-D1E44CF68B9B}" dt="2023-09-27T02:55:27.701" v="21" actId="20577"/>
        <pc:sldMkLst>
          <pc:docMk/>
          <pc:sldMk cId="3662639466" sldId="278"/>
        </pc:sldMkLst>
      </pc:sldChg>
      <pc:sldChg chg="modSp">
        <pc:chgData name="Kelcey Schmitz" userId="S::kelcey1@uw.edu::1e6b9c08-7c7a-4902-9ea8-bd407d26db9d" providerId="AD" clId="Web-{BA47D9C7-B5E6-75B8-08C8-D1E44CF68B9B}" dt="2023-09-26T22:37:59.357" v="11"/>
        <pc:sldMkLst>
          <pc:docMk/>
          <pc:sldMk cId="1711838847" sldId="291"/>
        </pc:sldMkLst>
      </pc:sldChg>
      <pc:sldChg chg="modSp">
        <pc:chgData name="Kelcey Schmitz" userId="S::kelcey1@uw.edu::1e6b9c08-7c7a-4902-9ea8-bd407d26db9d" providerId="AD" clId="Web-{BA47D9C7-B5E6-75B8-08C8-D1E44CF68B9B}" dt="2023-09-27T02:54:38.965" v="18"/>
        <pc:sldMkLst>
          <pc:docMk/>
          <pc:sldMk cId="1741408241" sldId="317"/>
        </pc:sldMkLst>
      </pc:sldChg>
      <pc:sldChg chg="addSp delSp modSp new del mod modClrScheme chgLayout">
        <pc:chgData name="Kelcey Schmitz" userId="S::kelcey1@uw.edu::1e6b9c08-7c7a-4902-9ea8-bd407d26db9d" providerId="AD" clId="Web-{BA47D9C7-B5E6-75B8-08C8-D1E44CF68B9B}" dt="2023-09-26T23:00:39.969" v="17"/>
        <pc:sldMkLst>
          <pc:docMk/>
          <pc:sldMk cId="4239976584" sldId="317"/>
        </pc:sldMkLst>
      </pc:sldChg>
      <pc:sldChg chg="modSp">
        <pc:chgData name="Kelcey Schmitz" userId="S::kelcey1@uw.edu::1e6b9c08-7c7a-4902-9ea8-bd407d26db9d" providerId="AD" clId="Web-{BA47D9C7-B5E6-75B8-08C8-D1E44CF68B9B}" dt="2023-09-27T02:55:45.280" v="23" actId="20577"/>
        <pc:sldMkLst>
          <pc:docMk/>
          <pc:sldMk cId="3932228499" sldId="324"/>
        </pc:sldMkLst>
      </pc:sldChg>
    </pc:docChg>
  </pc:docChgLst>
  <pc:docChgLst>
    <pc:chgData name="Rayann Silva" userId="S::rsilva83@uw.edu::185e155a-3469-40c1-8040-0bec98d61ae2" providerId="AD" clId="Web-{768258D4-F2BF-F788-9195-9BC70B4BBA96}"/>
    <pc:docChg chg="addSld delSld modSld sldOrd addMainMaster modSection">
      <pc:chgData name="Rayann Silva" userId="S::rsilva83@uw.edu::185e155a-3469-40c1-8040-0bec98d61ae2" providerId="AD" clId="Web-{768258D4-F2BF-F788-9195-9BC70B4BBA96}" dt="2023-12-21T19:18:52.794" v="524" actId="1076"/>
      <pc:docMkLst>
        <pc:docMk/>
      </pc:docMkLst>
      <pc:sldChg chg="ord">
        <pc:chgData name="Rayann Silva" userId="S::rsilva83@uw.edu::185e155a-3469-40c1-8040-0bec98d61ae2" providerId="AD" clId="Web-{768258D4-F2BF-F788-9195-9BC70B4BBA96}" dt="2023-12-21T19:05:25.620" v="300"/>
        <pc:sldMkLst>
          <pc:docMk/>
          <pc:sldMk cId="4249254840" sldId="270"/>
        </pc:sldMkLst>
      </pc:sldChg>
      <pc:sldChg chg="del">
        <pc:chgData name="Rayann Silva" userId="S::rsilva83@uw.edu::185e155a-3469-40c1-8040-0bec98d61ae2" providerId="AD" clId="Web-{768258D4-F2BF-F788-9195-9BC70B4BBA96}" dt="2023-12-21T19:05:33.089" v="301"/>
        <pc:sldMkLst>
          <pc:docMk/>
          <pc:sldMk cId="1435383565" sldId="273"/>
        </pc:sldMkLst>
      </pc:sldChg>
      <pc:sldChg chg="ord">
        <pc:chgData name="Rayann Silva" userId="S::rsilva83@uw.edu::185e155a-3469-40c1-8040-0bec98d61ae2" providerId="AD" clId="Web-{768258D4-F2BF-F788-9195-9BC70B4BBA96}" dt="2023-12-21T19:02:56.067" v="269"/>
        <pc:sldMkLst>
          <pc:docMk/>
          <pc:sldMk cId="443806114" sldId="276"/>
        </pc:sldMkLst>
      </pc:sldChg>
      <pc:sldChg chg="modSp">
        <pc:chgData name="Rayann Silva" userId="S::rsilva83@uw.edu::185e155a-3469-40c1-8040-0bec98d61ae2" providerId="AD" clId="Web-{768258D4-F2BF-F788-9195-9BC70B4BBA96}" dt="2023-12-21T18:47:40.013" v="131" actId="14100"/>
        <pc:sldMkLst>
          <pc:docMk/>
          <pc:sldMk cId="751991484" sldId="287"/>
        </pc:sldMkLst>
      </pc:sldChg>
      <pc:sldChg chg="del">
        <pc:chgData name="Rayann Silva" userId="S::rsilva83@uw.edu::185e155a-3469-40c1-8040-0bec98d61ae2" providerId="AD" clId="Web-{768258D4-F2BF-F788-9195-9BC70B4BBA96}" dt="2023-12-21T19:02:50.988" v="268"/>
        <pc:sldMkLst>
          <pc:docMk/>
          <pc:sldMk cId="4176187511" sldId="296"/>
        </pc:sldMkLst>
      </pc:sldChg>
      <pc:sldChg chg="del">
        <pc:chgData name="Rayann Silva" userId="S::rsilva83@uw.edu::185e155a-3469-40c1-8040-0bec98d61ae2" providerId="AD" clId="Web-{768258D4-F2BF-F788-9195-9BC70B4BBA96}" dt="2023-12-21T19:02:49.285" v="267"/>
        <pc:sldMkLst>
          <pc:docMk/>
          <pc:sldMk cId="1035182960" sldId="299"/>
        </pc:sldMkLst>
      </pc:sldChg>
      <pc:sldChg chg="delSp modSp add">
        <pc:chgData name="Rayann Silva" userId="S::rsilva83@uw.edu::185e155a-3469-40c1-8040-0bec98d61ae2" providerId="AD" clId="Web-{768258D4-F2BF-F788-9195-9BC70B4BBA96}" dt="2023-12-21T19:09:17.629" v="405" actId="1076"/>
        <pc:sldMkLst>
          <pc:docMk/>
          <pc:sldMk cId="4222602140" sldId="329"/>
        </pc:sldMkLst>
      </pc:sldChg>
      <pc:sldChg chg="del">
        <pc:chgData name="Rayann Silva" userId="S::rsilva83@uw.edu::185e155a-3469-40c1-8040-0bec98d61ae2" providerId="AD" clId="Web-{768258D4-F2BF-F788-9195-9BC70B4BBA96}" dt="2023-12-21T18:59:05.916" v="263"/>
        <pc:sldMkLst>
          <pc:docMk/>
          <pc:sldMk cId="220056080" sldId="330"/>
        </pc:sldMkLst>
      </pc:sldChg>
      <pc:sldChg chg="del">
        <pc:chgData name="Rayann Silva" userId="S::rsilva83@uw.edu::185e155a-3469-40c1-8040-0bec98d61ae2" providerId="AD" clId="Web-{768258D4-F2BF-F788-9195-9BC70B4BBA96}" dt="2023-12-21T19:05:36.651" v="302"/>
        <pc:sldMkLst>
          <pc:docMk/>
          <pc:sldMk cId="1854818329" sldId="332"/>
        </pc:sldMkLst>
      </pc:sldChg>
      <pc:sldChg chg="del">
        <pc:chgData name="Rayann Silva" userId="S::rsilva83@uw.edu::185e155a-3469-40c1-8040-0bec98d61ae2" providerId="AD" clId="Web-{768258D4-F2BF-F788-9195-9BC70B4BBA96}" dt="2023-12-21T18:39:32.134" v="0"/>
        <pc:sldMkLst>
          <pc:docMk/>
          <pc:sldMk cId="3573784208" sldId="354"/>
        </pc:sldMkLst>
      </pc:sldChg>
      <pc:sldChg chg="del">
        <pc:chgData name="Rayann Silva" userId="S::rsilva83@uw.edu::185e155a-3469-40c1-8040-0bec98d61ae2" providerId="AD" clId="Web-{768258D4-F2BF-F788-9195-9BC70B4BBA96}" dt="2023-12-21T18:59:03.838" v="262"/>
        <pc:sldMkLst>
          <pc:docMk/>
          <pc:sldMk cId="620100396" sldId="366"/>
        </pc:sldMkLst>
      </pc:sldChg>
      <pc:sldChg chg="modSp add">
        <pc:chgData name="Rayann Silva" userId="S::rsilva83@uw.edu::185e155a-3469-40c1-8040-0bec98d61ae2" providerId="AD" clId="Web-{768258D4-F2BF-F788-9195-9BC70B4BBA96}" dt="2023-12-21T18:53:58.716" v="202" actId="20577"/>
        <pc:sldMkLst>
          <pc:docMk/>
          <pc:sldMk cId="1497490403" sldId="398"/>
        </pc:sldMkLst>
      </pc:sldChg>
      <pc:sldChg chg="addSp delSp modSp add">
        <pc:chgData name="Rayann Silva" userId="S::rsilva83@uw.edu::185e155a-3469-40c1-8040-0bec98d61ae2" providerId="AD" clId="Web-{768258D4-F2BF-F788-9195-9BC70B4BBA96}" dt="2023-12-21T19:04:51.525" v="294" actId="1076"/>
        <pc:sldMkLst>
          <pc:docMk/>
          <pc:sldMk cId="496508578" sldId="424"/>
        </pc:sldMkLst>
      </pc:sldChg>
      <pc:sldChg chg="addSp delSp modSp add del">
        <pc:chgData name="Rayann Silva" userId="S::rsilva83@uw.edu::185e155a-3469-40c1-8040-0bec98d61ae2" providerId="AD" clId="Web-{768258D4-F2BF-F788-9195-9BC70B4BBA96}" dt="2023-12-21T19:04:47.431" v="293"/>
        <pc:sldMkLst>
          <pc:docMk/>
          <pc:sldMk cId="2658422939" sldId="4572"/>
        </pc:sldMkLst>
      </pc:sldChg>
      <pc:sldChg chg="add del">
        <pc:chgData name="Rayann Silva" userId="S::rsilva83@uw.edu::185e155a-3469-40c1-8040-0bec98d61ae2" providerId="AD" clId="Web-{768258D4-F2BF-F788-9195-9BC70B4BBA96}" dt="2023-12-21T18:50:45.333" v="169"/>
        <pc:sldMkLst>
          <pc:docMk/>
          <pc:sldMk cId="2903329438" sldId="4586"/>
        </pc:sldMkLst>
      </pc:sldChg>
      <pc:sldChg chg="add del">
        <pc:chgData name="Rayann Silva" userId="S::rsilva83@uw.edu::185e155a-3469-40c1-8040-0bec98d61ae2" providerId="AD" clId="Web-{768258D4-F2BF-F788-9195-9BC70B4BBA96}" dt="2023-12-21T18:50:44.365" v="168"/>
        <pc:sldMkLst>
          <pc:docMk/>
          <pc:sldMk cId="3740351379" sldId="4590"/>
        </pc:sldMkLst>
      </pc:sldChg>
      <pc:sldChg chg="add del">
        <pc:chgData name="Rayann Silva" userId="S::rsilva83@uw.edu::185e155a-3469-40c1-8040-0bec98d61ae2" providerId="AD" clId="Web-{768258D4-F2BF-F788-9195-9BC70B4BBA96}" dt="2023-12-21T18:50:46.193" v="170"/>
        <pc:sldMkLst>
          <pc:docMk/>
          <pc:sldMk cId="2211293431" sldId="4591"/>
        </pc:sldMkLst>
      </pc:sldChg>
      <pc:sldChg chg="delSp modSp add">
        <pc:chgData name="Rayann Silva" userId="S::rsilva83@uw.edu::185e155a-3469-40c1-8040-0bec98d61ae2" providerId="AD" clId="Web-{768258D4-F2BF-F788-9195-9BC70B4BBA96}" dt="2023-12-21T19:11:02.446" v="414" actId="14100"/>
        <pc:sldMkLst>
          <pc:docMk/>
          <pc:sldMk cId="979220529" sldId="4676"/>
        </pc:sldMkLst>
      </pc:sldChg>
      <pc:sldChg chg="modSp add">
        <pc:chgData name="Rayann Silva" userId="S::rsilva83@uw.edu::185e155a-3469-40c1-8040-0bec98d61ae2" providerId="AD" clId="Web-{768258D4-F2BF-F788-9195-9BC70B4BBA96}" dt="2023-12-21T19:09:47.474" v="408" actId="20577"/>
        <pc:sldMkLst>
          <pc:docMk/>
          <pc:sldMk cId="1381992161" sldId="4677"/>
        </pc:sldMkLst>
      </pc:sldChg>
      <pc:sldChg chg="new del">
        <pc:chgData name="Rayann Silva" userId="S::rsilva83@uw.edu::185e155a-3469-40c1-8040-0bec98d61ae2" providerId="AD" clId="Web-{768258D4-F2BF-F788-9195-9BC70B4BBA96}" dt="2023-12-21T18:47:49.232" v="132"/>
        <pc:sldMkLst>
          <pc:docMk/>
          <pc:sldMk cId="3562486891" sldId="4677"/>
        </pc:sldMkLst>
      </pc:sldChg>
      <pc:sldChg chg="addSp delSp modSp add mod modClrScheme chgLayout">
        <pc:chgData name="Rayann Silva" userId="S::rsilva83@uw.edu::185e155a-3469-40c1-8040-0bec98d61ae2" providerId="AD" clId="Web-{768258D4-F2BF-F788-9195-9BC70B4BBA96}" dt="2023-12-21T18:50:08.379" v="163" actId="1076"/>
        <pc:sldMkLst>
          <pc:docMk/>
          <pc:sldMk cId="3691481844" sldId="4678"/>
        </pc:sldMkLst>
      </pc:sldChg>
      <pc:sldChg chg="add">
        <pc:chgData name="Rayann Silva" userId="S::rsilva83@uw.edu::185e155a-3469-40c1-8040-0bec98d61ae2" providerId="AD" clId="Web-{768258D4-F2BF-F788-9195-9BC70B4BBA96}" dt="2023-12-21T18:48:01.795" v="135"/>
        <pc:sldMkLst>
          <pc:docMk/>
          <pc:sldMk cId="1909884606" sldId="4679"/>
        </pc:sldMkLst>
      </pc:sldChg>
      <pc:sldChg chg="add del">
        <pc:chgData name="Rayann Silva" userId="S::rsilva83@uw.edu::185e155a-3469-40c1-8040-0bec98d61ae2" providerId="AD" clId="Web-{768258D4-F2BF-F788-9195-9BC70B4BBA96}" dt="2023-12-21T18:48:26.359" v="147"/>
        <pc:sldMkLst>
          <pc:docMk/>
          <pc:sldMk cId="897607703" sldId="4680"/>
        </pc:sldMkLst>
      </pc:sldChg>
      <pc:sldChg chg="modSp new mod ord modClrScheme chgLayout">
        <pc:chgData name="Rayann Silva" userId="S::rsilva83@uw.edu::185e155a-3469-40c1-8040-0bec98d61ae2" providerId="AD" clId="Web-{768258D4-F2BF-F788-9195-9BC70B4BBA96}" dt="2023-12-21T19:09:32.786" v="407" actId="20577"/>
        <pc:sldMkLst>
          <pc:docMk/>
          <pc:sldMk cId="4025545384" sldId="4680"/>
        </pc:sldMkLst>
      </pc:sldChg>
      <pc:sldChg chg="add del">
        <pc:chgData name="Rayann Silva" userId="S::rsilva83@uw.edu::185e155a-3469-40c1-8040-0bec98d61ae2" providerId="AD" clId="Web-{768258D4-F2BF-F788-9195-9BC70B4BBA96}" dt="2023-12-21T18:48:25.124" v="146"/>
        <pc:sldMkLst>
          <pc:docMk/>
          <pc:sldMk cId="1076051857" sldId="4681"/>
        </pc:sldMkLst>
      </pc:sldChg>
      <pc:sldChg chg="modSp add">
        <pc:chgData name="Rayann Silva" userId="S::rsilva83@uw.edu::185e155a-3469-40c1-8040-0bec98d61ae2" providerId="AD" clId="Web-{768258D4-F2BF-F788-9195-9BC70B4BBA96}" dt="2023-12-21T19:05:11.244" v="299" actId="20577"/>
        <pc:sldMkLst>
          <pc:docMk/>
          <pc:sldMk cId="2285794208" sldId="4681"/>
        </pc:sldMkLst>
      </pc:sldChg>
      <pc:sldChg chg="addSp delSp modSp new mod ord modClrScheme chgLayout">
        <pc:chgData name="Rayann Silva" userId="S::rsilva83@uw.edu::185e155a-3469-40c1-8040-0bec98d61ae2" providerId="AD" clId="Web-{768258D4-F2BF-F788-9195-9BC70B4BBA96}" dt="2023-12-21T19:18:52.794" v="524" actId="1076"/>
        <pc:sldMkLst>
          <pc:docMk/>
          <pc:sldMk cId="3448702349" sldId="4682"/>
        </pc:sldMkLst>
      </pc:sldChg>
      <pc:sldChg chg="add del">
        <pc:chgData name="Rayann Silva" userId="S::rsilva83@uw.edu::185e155a-3469-40c1-8040-0bec98d61ae2" providerId="AD" clId="Web-{768258D4-F2BF-F788-9195-9BC70B4BBA96}" dt="2023-12-21T18:48:23.452" v="145"/>
        <pc:sldMkLst>
          <pc:docMk/>
          <pc:sldMk cId="3933624874" sldId="4682"/>
        </pc:sldMkLst>
      </pc:sldChg>
      <pc:sldChg chg="add del">
        <pc:chgData name="Rayann Silva" userId="S::rsilva83@uw.edu::185e155a-3469-40c1-8040-0bec98d61ae2" providerId="AD" clId="Web-{768258D4-F2BF-F788-9195-9BC70B4BBA96}" dt="2023-12-21T18:48:20.937" v="144"/>
        <pc:sldMkLst>
          <pc:docMk/>
          <pc:sldMk cId="2092083531" sldId="4683"/>
        </pc:sldMkLst>
      </pc:sldChg>
      <pc:sldChg chg="add del">
        <pc:chgData name="Rayann Silva" userId="S::rsilva83@uw.edu::185e155a-3469-40c1-8040-0bec98d61ae2" providerId="AD" clId="Web-{768258D4-F2BF-F788-9195-9BC70B4BBA96}" dt="2023-12-21T18:48:20.921" v="143"/>
        <pc:sldMkLst>
          <pc:docMk/>
          <pc:sldMk cId="3306749571" sldId="4684"/>
        </pc:sldMkLst>
      </pc:sldChg>
      <pc:sldChg chg="add del">
        <pc:chgData name="Rayann Silva" userId="S::rsilva83@uw.edu::185e155a-3469-40c1-8040-0bec98d61ae2" providerId="AD" clId="Web-{768258D4-F2BF-F788-9195-9BC70B4BBA96}" dt="2023-12-21T18:48:20.921" v="142"/>
        <pc:sldMkLst>
          <pc:docMk/>
          <pc:sldMk cId="819013339" sldId="4685"/>
        </pc:sldMkLst>
      </pc:sldChg>
      <pc:sldMasterChg chg="addSldLayout">
        <pc:chgData name="Rayann Silva" userId="S::rsilva83@uw.edu::185e155a-3469-40c1-8040-0bec98d61ae2" providerId="AD" clId="Web-{768258D4-F2BF-F788-9195-9BC70B4BBA96}" dt="2023-12-21T18:48:08.171" v="138"/>
        <pc:sldMasterMkLst>
          <pc:docMk/>
          <pc:sldMasterMk cId="0" sldId="2147483747"/>
        </pc:sldMasterMkLst>
        <pc:sldLayoutChg chg="add">
          <pc:chgData name="Rayann Silva" userId="S::rsilva83@uw.edu::185e155a-3469-40c1-8040-0bec98d61ae2" providerId="AD" clId="Web-{768258D4-F2BF-F788-9195-9BC70B4BBA96}" dt="2023-12-21T18:48:07.905" v="136"/>
          <pc:sldLayoutMkLst>
            <pc:docMk/>
            <pc:sldMasterMk cId="0" sldId="2147483747"/>
            <pc:sldLayoutMk cId="4237811802" sldId="2147483865"/>
          </pc:sldLayoutMkLst>
        </pc:sldLayoutChg>
        <pc:sldLayoutChg chg="add">
          <pc:chgData name="Rayann Silva" userId="S::rsilva83@uw.edu::185e155a-3469-40c1-8040-0bec98d61ae2" providerId="AD" clId="Web-{768258D4-F2BF-F788-9195-9BC70B4BBA96}" dt="2023-12-21T18:48:07.967" v="137"/>
          <pc:sldLayoutMkLst>
            <pc:docMk/>
            <pc:sldMasterMk cId="0" sldId="2147483747"/>
            <pc:sldLayoutMk cId="1284700043" sldId="2147483866"/>
          </pc:sldLayoutMkLst>
        </pc:sldLayoutChg>
        <pc:sldLayoutChg chg="add">
          <pc:chgData name="Rayann Silva" userId="S::rsilva83@uw.edu::185e155a-3469-40c1-8040-0bec98d61ae2" providerId="AD" clId="Web-{768258D4-F2BF-F788-9195-9BC70B4BBA96}" dt="2023-12-21T18:48:08.171" v="138"/>
          <pc:sldLayoutMkLst>
            <pc:docMk/>
            <pc:sldMasterMk cId="0" sldId="2147483747"/>
            <pc:sldLayoutMk cId="59465709" sldId="2147483867"/>
          </pc:sldLayoutMkLst>
        </pc:sldLayoutChg>
      </pc:sldMasterChg>
      <pc:sldMasterChg chg="add addSldLayout">
        <pc:chgData name="Rayann Silva" userId="S::rsilva83@uw.edu::185e155a-3469-40c1-8040-0bec98d61ae2" providerId="AD" clId="Web-{768258D4-F2BF-F788-9195-9BC70B4BBA96}" dt="2023-12-21T18:42:52.079" v="10"/>
        <pc:sldMasterMkLst>
          <pc:docMk/>
          <pc:sldMasterMk cId="1217025710" sldId="2147483782"/>
        </pc:sldMasterMkLst>
        <pc:sldLayoutChg chg="add">
          <pc:chgData name="Rayann Silva" userId="S::rsilva83@uw.edu::185e155a-3469-40c1-8040-0bec98d61ae2" providerId="AD" clId="Web-{768258D4-F2BF-F788-9195-9BC70B4BBA96}" dt="2023-12-21T18:42:52.079" v="10"/>
          <pc:sldLayoutMkLst>
            <pc:docMk/>
            <pc:sldMasterMk cId="1217025710" sldId="2147483782"/>
            <pc:sldLayoutMk cId="945033492" sldId="2147483783"/>
          </pc:sldLayoutMkLst>
        </pc:sldLayoutChg>
        <pc:sldLayoutChg chg="add">
          <pc:chgData name="Rayann Silva" userId="S::rsilva83@uw.edu::185e155a-3469-40c1-8040-0bec98d61ae2" providerId="AD" clId="Web-{768258D4-F2BF-F788-9195-9BC70B4BBA96}" dt="2023-12-21T18:42:52.079" v="10"/>
          <pc:sldLayoutMkLst>
            <pc:docMk/>
            <pc:sldMasterMk cId="1217025710" sldId="2147483782"/>
            <pc:sldLayoutMk cId="1179872019" sldId="2147483784"/>
          </pc:sldLayoutMkLst>
        </pc:sldLayoutChg>
        <pc:sldLayoutChg chg="add">
          <pc:chgData name="Rayann Silva" userId="S::rsilva83@uw.edu::185e155a-3469-40c1-8040-0bec98d61ae2" providerId="AD" clId="Web-{768258D4-F2BF-F788-9195-9BC70B4BBA96}" dt="2023-12-21T18:42:52.079" v="10"/>
          <pc:sldLayoutMkLst>
            <pc:docMk/>
            <pc:sldMasterMk cId="1217025710" sldId="2147483782"/>
            <pc:sldLayoutMk cId="2841483115" sldId="2147483785"/>
          </pc:sldLayoutMkLst>
        </pc:sldLayoutChg>
        <pc:sldLayoutChg chg="add">
          <pc:chgData name="Rayann Silva" userId="S::rsilva83@uw.edu::185e155a-3469-40c1-8040-0bec98d61ae2" providerId="AD" clId="Web-{768258D4-F2BF-F788-9195-9BC70B4BBA96}" dt="2023-12-21T18:42:52.079" v="10"/>
          <pc:sldLayoutMkLst>
            <pc:docMk/>
            <pc:sldMasterMk cId="1217025710" sldId="2147483782"/>
            <pc:sldLayoutMk cId="3192793482" sldId="2147483786"/>
          </pc:sldLayoutMkLst>
        </pc:sldLayoutChg>
        <pc:sldLayoutChg chg="add">
          <pc:chgData name="Rayann Silva" userId="S::rsilva83@uw.edu::185e155a-3469-40c1-8040-0bec98d61ae2" providerId="AD" clId="Web-{768258D4-F2BF-F788-9195-9BC70B4BBA96}" dt="2023-12-21T18:42:52.079" v="10"/>
          <pc:sldLayoutMkLst>
            <pc:docMk/>
            <pc:sldMasterMk cId="1217025710" sldId="2147483782"/>
            <pc:sldLayoutMk cId="1083688697" sldId="2147483787"/>
          </pc:sldLayoutMkLst>
        </pc:sldLayoutChg>
        <pc:sldLayoutChg chg="add">
          <pc:chgData name="Rayann Silva" userId="S::rsilva83@uw.edu::185e155a-3469-40c1-8040-0bec98d61ae2" providerId="AD" clId="Web-{768258D4-F2BF-F788-9195-9BC70B4BBA96}" dt="2023-12-21T18:42:52.079" v="10"/>
          <pc:sldLayoutMkLst>
            <pc:docMk/>
            <pc:sldMasterMk cId="1217025710" sldId="2147483782"/>
            <pc:sldLayoutMk cId="1399776848" sldId="2147483788"/>
          </pc:sldLayoutMkLst>
        </pc:sldLayoutChg>
        <pc:sldLayoutChg chg="add">
          <pc:chgData name="Rayann Silva" userId="S::rsilva83@uw.edu::185e155a-3469-40c1-8040-0bec98d61ae2" providerId="AD" clId="Web-{768258D4-F2BF-F788-9195-9BC70B4BBA96}" dt="2023-12-21T18:42:52.079" v="10"/>
          <pc:sldLayoutMkLst>
            <pc:docMk/>
            <pc:sldMasterMk cId="1217025710" sldId="2147483782"/>
            <pc:sldLayoutMk cId="2365895391" sldId="2147483789"/>
          </pc:sldLayoutMkLst>
        </pc:sldLayoutChg>
        <pc:sldLayoutChg chg="add">
          <pc:chgData name="Rayann Silva" userId="S::rsilva83@uw.edu::185e155a-3469-40c1-8040-0bec98d61ae2" providerId="AD" clId="Web-{768258D4-F2BF-F788-9195-9BC70B4BBA96}" dt="2023-12-21T18:42:52.079" v="10"/>
          <pc:sldLayoutMkLst>
            <pc:docMk/>
            <pc:sldMasterMk cId="1217025710" sldId="2147483782"/>
            <pc:sldLayoutMk cId="3877847423" sldId="2147483790"/>
          </pc:sldLayoutMkLst>
        </pc:sldLayoutChg>
        <pc:sldLayoutChg chg="add">
          <pc:chgData name="Rayann Silva" userId="S::rsilva83@uw.edu::185e155a-3469-40c1-8040-0bec98d61ae2" providerId="AD" clId="Web-{768258D4-F2BF-F788-9195-9BC70B4BBA96}" dt="2023-12-21T18:42:52.079" v="10"/>
          <pc:sldLayoutMkLst>
            <pc:docMk/>
            <pc:sldMasterMk cId="1217025710" sldId="2147483782"/>
            <pc:sldLayoutMk cId="3191381695" sldId="2147483791"/>
          </pc:sldLayoutMkLst>
        </pc:sldLayoutChg>
        <pc:sldLayoutChg chg="add">
          <pc:chgData name="Rayann Silva" userId="S::rsilva83@uw.edu::185e155a-3469-40c1-8040-0bec98d61ae2" providerId="AD" clId="Web-{768258D4-F2BF-F788-9195-9BC70B4BBA96}" dt="2023-12-21T18:42:52.079" v="10"/>
          <pc:sldLayoutMkLst>
            <pc:docMk/>
            <pc:sldMasterMk cId="1217025710" sldId="2147483782"/>
            <pc:sldLayoutMk cId="2289100348" sldId="2147483792"/>
          </pc:sldLayoutMkLst>
        </pc:sldLayoutChg>
        <pc:sldLayoutChg chg="add">
          <pc:chgData name="Rayann Silva" userId="S::rsilva83@uw.edu::185e155a-3469-40c1-8040-0bec98d61ae2" providerId="AD" clId="Web-{768258D4-F2BF-F788-9195-9BC70B4BBA96}" dt="2023-12-21T18:42:52.079" v="10"/>
          <pc:sldLayoutMkLst>
            <pc:docMk/>
            <pc:sldMasterMk cId="1217025710" sldId="2147483782"/>
            <pc:sldLayoutMk cId="1505613611" sldId="2147483793"/>
          </pc:sldLayoutMkLst>
        </pc:sldLayoutChg>
        <pc:sldLayoutChg chg="add">
          <pc:chgData name="Rayann Silva" userId="S::rsilva83@uw.edu::185e155a-3469-40c1-8040-0bec98d61ae2" providerId="AD" clId="Web-{768258D4-F2BF-F788-9195-9BC70B4BBA96}" dt="2023-12-21T18:42:52.079" v="10"/>
          <pc:sldLayoutMkLst>
            <pc:docMk/>
            <pc:sldMasterMk cId="1217025710" sldId="2147483782"/>
            <pc:sldLayoutMk cId="4079618373" sldId="2147483794"/>
          </pc:sldLayoutMkLst>
        </pc:sldLayoutChg>
        <pc:sldLayoutChg chg="add">
          <pc:chgData name="Rayann Silva" userId="S::rsilva83@uw.edu::185e155a-3469-40c1-8040-0bec98d61ae2" providerId="AD" clId="Web-{768258D4-F2BF-F788-9195-9BC70B4BBA96}" dt="2023-12-21T18:42:52.079" v="10"/>
          <pc:sldLayoutMkLst>
            <pc:docMk/>
            <pc:sldMasterMk cId="1217025710" sldId="2147483782"/>
            <pc:sldLayoutMk cId="3835501752" sldId="2147483795"/>
          </pc:sldLayoutMkLst>
        </pc:sldLayoutChg>
        <pc:sldLayoutChg chg="add">
          <pc:chgData name="Rayann Silva" userId="S::rsilva83@uw.edu::185e155a-3469-40c1-8040-0bec98d61ae2" providerId="AD" clId="Web-{768258D4-F2BF-F788-9195-9BC70B4BBA96}" dt="2023-12-21T18:42:52.079" v="10"/>
          <pc:sldLayoutMkLst>
            <pc:docMk/>
            <pc:sldMasterMk cId="1217025710" sldId="2147483782"/>
            <pc:sldLayoutMk cId="3495705561" sldId="2147483796"/>
          </pc:sldLayoutMkLst>
        </pc:sldLayoutChg>
        <pc:sldLayoutChg chg="add">
          <pc:chgData name="Rayann Silva" userId="S::rsilva83@uw.edu::185e155a-3469-40c1-8040-0bec98d61ae2" providerId="AD" clId="Web-{768258D4-F2BF-F788-9195-9BC70B4BBA96}" dt="2023-12-21T18:42:52.079" v="10"/>
          <pc:sldLayoutMkLst>
            <pc:docMk/>
            <pc:sldMasterMk cId="1217025710" sldId="2147483782"/>
            <pc:sldLayoutMk cId="179089415" sldId="2147483797"/>
          </pc:sldLayoutMkLst>
        </pc:sldLayoutChg>
        <pc:sldLayoutChg chg="add">
          <pc:chgData name="Rayann Silva" userId="S::rsilva83@uw.edu::185e155a-3469-40c1-8040-0bec98d61ae2" providerId="AD" clId="Web-{768258D4-F2BF-F788-9195-9BC70B4BBA96}" dt="2023-12-21T18:42:52.079" v="10"/>
          <pc:sldLayoutMkLst>
            <pc:docMk/>
            <pc:sldMasterMk cId="1217025710" sldId="2147483782"/>
            <pc:sldLayoutMk cId="519333489" sldId="2147483798"/>
          </pc:sldLayoutMkLst>
        </pc:sldLayoutChg>
        <pc:sldLayoutChg chg="add">
          <pc:chgData name="Rayann Silva" userId="S::rsilva83@uw.edu::185e155a-3469-40c1-8040-0bec98d61ae2" providerId="AD" clId="Web-{768258D4-F2BF-F788-9195-9BC70B4BBA96}" dt="2023-12-21T18:42:52.079" v="10"/>
          <pc:sldLayoutMkLst>
            <pc:docMk/>
            <pc:sldMasterMk cId="1217025710" sldId="2147483782"/>
            <pc:sldLayoutMk cId="1897087868" sldId="2147483799"/>
          </pc:sldLayoutMkLst>
        </pc:sldLayoutChg>
        <pc:sldLayoutChg chg="add">
          <pc:chgData name="Rayann Silva" userId="S::rsilva83@uw.edu::185e155a-3469-40c1-8040-0bec98d61ae2" providerId="AD" clId="Web-{768258D4-F2BF-F788-9195-9BC70B4BBA96}" dt="2023-12-21T18:42:52.079" v="10"/>
          <pc:sldLayoutMkLst>
            <pc:docMk/>
            <pc:sldMasterMk cId="1217025710" sldId="2147483782"/>
            <pc:sldLayoutMk cId="681757213" sldId="2147483800"/>
          </pc:sldLayoutMkLst>
        </pc:sldLayoutChg>
        <pc:sldLayoutChg chg="add">
          <pc:chgData name="Rayann Silva" userId="S::rsilva83@uw.edu::185e155a-3469-40c1-8040-0bec98d61ae2" providerId="AD" clId="Web-{768258D4-F2BF-F788-9195-9BC70B4BBA96}" dt="2023-12-21T18:42:52.079" v="10"/>
          <pc:sldLayoutMkLst>
            <pc:docMk/>
            <pc:sldMasterMk cId="1217025710" sldId="2147483782"/>
            <pc:sldLayoutMk cId="4202084241" sldId="2147483801"/>
          </pc:sldLayoutMkLst>
        </pc:sldLayoutChg>
        <pc:sldLayoutChg chg="add">
          <pc:chgData name="Rayann Silva" userId="S::rsilva83@uw.edu::185e155a-3469-40c1-8040-0bec98d61ae2" providerId="AD" clId="Web-{768258D4-F2BF-F788-9195-9BC70B4BBA96}" dt="2023-12-21T18:42:52.079" v="10"/>
          <pc:sldLayoutMkLst>
            <pc:docMk/>
            <pc:sldMasterMk cId="1217025710" sldId="2147483782"/>
            <pc:sldLayoutMk cId="2147005544" sldId="2147483802"/>
          </pc:sldLayoutMkLst>
        </pc:sldLayoutChg>
        <pc:sldLayoutChg chg="add">
          <pc:chgData name="Rayann Silva" userId="S::rsilva83@uw.edu::185e155a-3469-40c1-8040-0bec98d61ae2" providerId="AD" clId="Web-{768258D4-F2BF-F788-9195-9BC70B4BBA96}" dt="2023-12-21T18:42:52.079" v="10"/>
          <pc:sldLayoutMkLst>
            <pc:docMk/>
            <pc:sldMasterMk cId="1217025710" sldId="2147483782"/>
            <pc:sldLayoutMk cId="451059312" sldId="2147483803"/>
          </pc:sldLayoutMkLst>
        </pc:sldLayoutChg>
        <pc:sldLayoutChg chg="add">
          <pc:chgData name="Rayann Silva" userId="S::rsilva83@uw.edu::185e155a-3469-40c1-8040-0bec98d61ae2" providerId="AD" clId="Web-{768258D4-F2BF-F788-9195-9BC70B4BBA96}" dt="2023-12-21T18:42:52.079" v="10"/>
          <pc:sldLayoutMkLst>
            <pc:docMk/>
            <pc:sldMasterMk cId="1217025710" sldId="2147483782"/>
            <pc:sldLayoutMk cId="3565967743" sldId="2147483804"/>
          </pc:sldLayoutMkLst>
        </pc:sldLayoutChg>
        <pc:sldLayoutChg chg="add">
          <pc:chgData name="Rayann Silva" userId="S::rsilva83@uw.edu::185e155a-3469-40c1-8040-0bec98d61ae2" providerId="AD" clId="Web-{768258D4-F2BF-F788-9195-9BC70B4BBA96}" dt="2023-12-21T18:42:52.079" v="10"/>
          <pc:sldLayoutMkLst>
            <pc:docMk/>
            <pc:sldMasterMk cId="1217025710" sldId="2147483782"/>
            <pc:sldLayoutMk cId="3372754424" sldId="2147483805"/>
          </pc:sldLayoutMkLst>
        </pc:sldLayoutChg>
        <pc:sldLayoutChg chg="add">
          <pc:chgData name="Rayann Silva" userId="S::rsilva83@uw.edu::185e155a-3469-40c1-8040-0bec98d61ae2" providerId="AD" clId="Web-{768258D4-F2BF-F788-9195-9BC70B4BBA96}" dt="2023-12-21T18:42:52.079" v="10"/>
          <pc:sldLayoutMkLst>
            <pc:docMk/>
            <pc:sldMasterMk cId="1217025710" sldId="2147483782"/>
            <pc:sldLayoutMk cId="2075058331" sldId="2147483806"/>
          </pc:sldLayoutMkLst>
        </pc:sldLayoutChg>
      </pc:sldMasterChg>
    </pc:docChg>
  </pc:docChgLst>
  <pc:docChgLst>
    <pc:chgData name="SMART Center" userId="S::uwsmart@uw.edu::2534645b-8eee-49e5-8cd3-2b70128fe459" providerId="AD" clId="Web-{9577291E-333C-4B7A-A1F9-CB8FD7F19E57}"/>
    <pc:docChg chg="modSld">
      <pc:chgData name="SMART Center" userId="S::uwsmart@uw.edu::2534645b-8eee-49e5-8cd3-2b70128fe459" providerId="AD" clId="Web-{9577291E-333C-4B7A-A1F9-CB8FD7F19E57}" dt="2023-09-28T15:18:56.715" v="0"/>
      <pc:docMkLst>
        <pc:docMk/>
      </pc:docMkLst>
      <pc:sldChg chg="delSp">
        <pc:chgData name="SMART Center" userId="S::uwsmart@uw.edu::2534645b-8eee-49e5-8cd3-2b70128fe459" providerId="AD" clId="Web-{9577291E-333C-4B7A-A1F9-CB8FD7F19E57}" dt="2023-09-28T15:18:56.715" v="0"/>
        <pc:sldMkLst>
          <pc:docMk/>
          <pc:sldMk cId="2394432375" sldId="318"/>
        </pc:sldMkLst>
      </pc:sldChg>
    </pc:docChg>
  </pc:docChgLst>
  <pc:docChgLst>
    <pc:chgData name="Kelcey Schmitz" userId="S::kelcey1@uw.edu::1e6b9c08-7c7a-4902-9ea8-bd407d26db9d" providerId="AD" clId="Web-{9B6562C1-67F9-A8B1-11D9-499D6F6F9F25}"/>
    <pc:docChg chg="modSld">
      <pc:chgData name="Kelcey Schmitz" userId="S::kelcey1@uw.edu::1e6b9c08-7c7a-4902-9ea8-bd407d26db9d" providerId="AD" clId="Web-{9B6562C1-67F9-A8B1-11D9-499D6F6F9F25}" dt="2023-09-28T18:01:18.998" v="5" actId="20577"/>
      <pc:docMkLst>
        <pc:docMk/>
      </pc:docMkLst>
      <pc:sldChg chg="modSp">
        <pc:chgData name="Kelcey Schmitz" userId="S::kelcey1@uw.edu::1e6b9c08-7c7a-4902-9ea8-bd407d26db9d" providerId="AD" clId="Web-{9B6562C1-67F9-A8B1-11D9-499D6F6F9F25}" dt="2023-09-28T18:01:18.998" v="5" actId="20577"/>
        <pc:sldMkLst>
          <pc:docMk/>
          <pc:sldMk cId="1035182960" sldId="299"/>
        </pc:sldMkLst>
      </pc:sldChg>
    </pc:docChg>
  </pc:docChgLst>
  <pc:docChgLst>
    <pc:chgData name="Rayann Silva" userId="S::rsilva83@uw.edu::185e155a-3469-40c1-8040-0bec98d61ae2" providerId="AD" clId="Web-{802FA7C7-65EE-1841-A921-2079F7F35195}"/>
    <pc:docChg chg="delSld modSld sldOrd">
      <pc:chgData name="Rayann Silva" userId="S::rsilva83@uw.edu::185e155a-3469-40c1-8040-0bec98d61ae2" providerId="AD" clId="Web-{802FA7C7-65EE-1841-A921-2079F7F35195}" dt="2023-09-26T23:10:04.157" v="31"/>
      <pc:docMkLst>
        <pc:docMk/>
      </pc:docMkLst>
      <pc:sldChg chg="modSp">
        <pc:chgData name="Rayann Silva" userId="S::rsilva83@uw.edu::185e155a-3469-40c1-8040-0bec98d61ae2" providerId="AD" clId="Web-{802FA7C7-65EE-1841-A921-2079F7F35195}" dt="2023-09-26T23:10:04.157" v="31"/>
        <pc:sldMkLst>
          <pc:docMk/>
          <pc:sldMk cId="1711838847" sldId="291"/>
        </pc:sldMkLst>
      </pc:sldChg>
      <pc:sldChg chg="ord">
        <pc:chgData name="Rayann Silva" userId="S::rsilva83@uw.edu::185e155a-3469-40c1-8040-0bec98d61ae2" providerId="AD" clId="Web-{802FA7C7-65EE-1841-A921-2079F7F35195}" dt="2023-09-26T23:06:41.263" v="3"/>
        <pc:sldMkLst>
          <pc:docMk/>
          <pc:sldMk cId="4176187511" sldId="296"/>
        </pc:sldMkLst>
      </pc:sldChg>
      <pc:sldChg chg="del">
        <pc:chgData name="Rayann Silva" userId="S::rsilva83@uw.edu::185e155a-3469-40c1-8040-0bec98d61ae2" providerId="AD" clId="Web-{802FA7C7-65EE-1841-A921-2079F7F35195}" dt="2023-09-26T23:05:31.933" v="1"/>
        <pc:sldMkLst>
          <pc:docMk/>
          <pc:sldMk cId="4119975422" sldId="297"/>
        </pc:sldMkLst>
      </pc:sldChg>
      <pc:sldChg chg="del">
        <pc:chgData name="Rayann Silva" userId="S::rsilva83@uw.edu::185e155a-3469-40c1-8040-0bec98d61ae2" providerId="AD" clId="Web-{802FA7C7-65EE-1841-A921-2079F7F35195}" dt="2023-09-26T23:05:31.089" v="0"/>
        <pc:sldMkLst>
          <pc:docMk/>
          <pc:sldMk cId="1534950092" sldId="298"/>
        </pc:sldMkLst>
      </pc:sldChg>
      <pc:sldChg chg="ord">
        <pc:chgData name="Rayann Silva" userId="S::rsilva83@uw.edu::185e155a-3469-40c1-8040-0bec98d61ae2" providerId="AD" clId="Web-{802FA7C7-65EE-1841-A921-2079F7F35195}" dt="2023-09-26T23:06:25.887" v="2"/>
        <pc:sldMkLst>
          <pc:docMk/>
          <pc:sldMk cId="1035182960" sldId="299"/>
        </pc:sldMkLst>
      </pc:sldChg>
      <pc:sldChg chg="ord">
        <pc:chgData name="Rayann Silva" userId="S::rsilva83@uw.edu::185e155a-3469-40c1-8040-0bec98d61ae2" providerId="AD" clId="Web-{802FA7C7-65EE-1841-A921-2079F7F35195}" dt="2023-09-26T23:06:57.435" v="5"/>
        <pc:sldMkLst>
          <pc:docMk/>
          <pc:sldMk cId="959925521" sldId="300"/>
        </pc:sldMkLst>
      </pc:sldChg>
    </pc:docChg>
  </pc:docChgLst>
  <pc:docChgLst>
    <pc:chgData name="Rayann Silva" userId="S::rsilva83@uw.edu::185e155a-3469-40c1-8040-0bec98d61ae2" providerId="AD" clId="Web-{DD3D60AB-6C78-C0B4-0404-48E83F63DA7E}"/>
    <pc:docChg chg="modSld">
      <pc:chgData name="Rayann Silva" userId="S::rsilva83@uw.edu::185e155a-3469-40c1-8040-0bec98d61ae2" providerId="AD" clId="Web-{DD3D60AB-6C78-C0B4-0404-48E83F63DA7E}" dt="2024-01-30T00:52:43.434" v="10" actId="1076"/>
      <pc:docMkLst>
        <pc:docMk/>
      </pc:docMkLst>
      <pc:sldChg chg="addSp modSp">
        <pc:chgData name="Rayann Silva" userId="S::rsilva83@uw.edu::185e155a-3469-40c1-8040-0bec98d61ae2" providerId="AD" clId="Web-{DD3D60AB-6C78-C0B4-0404-48E83F63DA7E}" dt="2024-01-30T00:52:43.434" v="10" actId="1076"/>
        <pc:sldMkLst>
          <pc:docMk/>
          <pc:sldMk cId="751991484" sldId="287"/>
        </pc:sldMkLst>
      </pc:sldChg>
    </pc:docChg>
  </pc:docChgLst>
  <pc:docChgLst>
    <pc:chgData name="Kelcey Schmitz" userId="S::kelcey1@uw.edu::1e6b9c08-7c7a-4902-9ea8-bd407d26db9d" providerId="AD" clId="Web-{4DF4D8E1-AD72-83A0-C85C-9CD2F7575C6B}"/>
    <pc:docChg chg="modSld">
      <pc:chgData name="Kelcey Schmitz" userId="S::kelcey1@uw.edu::1e6b9c08-7c7a-4902-9ea8-bd407d26db9d" providerId="AD" clId="Web-{4DF4D8E1-AD72-83A0-C85C-9CD2F7575C6B}" dt="2024-01-05T01:08:13.894" v="3"/>
      <pc:docMkLst>
        <pc:docMk/>
      </pc:docMkLst>
      <pc:sldChg chg="modSp">
        <pc:chgData name="Kelcey Schmitz" userId="S::kelcey1@uw.edu::1e6b9c08-7c7a-4902-9ea8-bd407d26db9d" providerId="AD" clId="Web-{4DF4D8E1-AD72-83A0-C85C-9CD2F7575C6B}" dt="2024-01-05T01:07:44.940" v="0" actId="20577"/>
        <pc:sldMkLst>
          <pc:docMk/>
          <pc:sldMk cId="751991484" sldId="287"/>
        </pc:sldMkLst>
      </pc:sldChg>
      <pc:sldChg chg="modNotes">
        <pc:chgData name="Kelcey Schmitz" userId="S::kelcey1@uw.edu::1e6b9c08-7c7a-4902-9ea8-bd407d26db9d" providerId="AD" clId="Web-{4DF4D8E1-AD72-83A0-C85C-9CD2F7575C6B}" dt="2024-01-05T01:08:13.894" v="3"/>
        <pc:sldMkLst>
          <pc:docMk/>
          <pc:sldMk cId="1381992161" sldId="4677"/>
        </pc:sldMkLst>
      </pc:sldChg>
    </pc:docChg>
  </pc:docChgLst>
  <pc:docChgLst>
    <pc:chgData name="Rayann Silva" userId="S::rsilva83@uw.edu::185e155a-3469-40c1-8040-0bec98d61ae2" providerId="AD" clId="Web-{2E2639FB-3358-A855-0A27-B9DB94511C38}"/>
    <pc:docChg chg="modSld">
      <pc:chgData name="Rayann Silva" userId="S::rsilva83@uw.edu::185e155a-3469-40c1-8040-0bec98d61ae2" providerId="AD" clId="Web-{2E2639FB-3358-A855-0A27-B9DB94511C38}" dt="2023-09-26T21:57:47.446" v="24" actId="20577"/>
      <pc:docMkLst>
        <pc:docMk/>
      </pc:docMkLst>
      <pc:sldChg chg="modSp">
        <pc:chgData name="Rayann Silva" userId="S::rsilva83@uw.edu::185e155a-3469-40c1-8040-0bec98d61ae2" providerId="AD" clId="Web-{2E2639FB-3358-A855-0A27-B9DB94511C38}" dt="2023-09-26T21:48:09.267" v="7" actId="20577"/>
        <pc:sldMkLst>
          <pc:docMk/>
          <pc:sldMk cId="2589487162" sldId="293"/>
        </pc:sldMkLst>
      </pc:sldChg>
      <pc:sldChg chg="modSp">
        <pc:chgData name="Rayann Silva" userId="S::rsilva83@uw.edu::185e155a-3469-40c1-8040-0bec98d61ae2" providerId="AD" clId="Web-{2E2639FB-3358-A855-0A27-B9DB94511C38}" dt="2023-09-26T21:57:47.446" v="24" actId="20577"/>
        <pc:sldMkLst>
          <pc:docMk/>
          <pc:sldMk cId="2165141426" sldId="304"/>
        </pc:sldMkLst>
      </pc:sldChg>
      <pc:sldChg chg="modSp">
        <pc:chgData name="Rayann Silva" userId="S::rsilva83@uw.edu::185e155a-3469-40c1-8040-0bec98d61ae2" providerId="AD" clId="Web-{2E2639FB-3358-A855-0A27-B9DB94511C38}" dt="2023-09-26T21:57:40.649" v="20" actId="20577"/>
        <pc:sldMkLst>
          <pc:docMk/>
          <pc:sldMk cId="2203560694" sldId="306"/>
        </pc:sldMkLst>
      </pc:sldChg>
      <pc:sldChg chg="modSp">
        <pc:chgData name="Rayann Silva" userId="S::rsilva83@uw.edu::185e155a-3469-40c1-8040-0bec98d61ae2" providerId="AD" clId="Web-{2E2639FB-3358-A855-0A27-B9DB94511C38}" dt="2023-09-26T21:57:34.586" v="18" actId="20577"/>
        <pc:sldMkLst>
          <pc:docMk/>
          <pc:sldMk cId="2497237118" sldId="308"/>
        </pc:sldMkLst>
      </pc:sldChg>
      <pc:sldChg chg="modSp">
        <pc:chgData name="Rayann Silva" userId="S::rsilva83@uw.edu::185e155a-3469-40c1-8040-0bec98d61ae2" providerId="AD" clId="Web-{2E2639FB-3358-A855-0A27-B9DB94511C38}" dt="2023-09-26T21:57:14.992" v="10" actId="20577"/>
        <pc:sldMkLst>
          <pc:docMk/>
          <pc:sldMk cId="3134047802" sldId="310"/>
        </pc:sldMkLst>
      </pc:sldChg>
      <pc:sldChg chg="modSp">
        <pc:chgData name="Rayann Silva" userId="S::rsilva83@uw.edu::185e155a-3469-40c1-8040-0bec98d61ae2" providerId="AD" clId="Web-{2E2639FB-3358-A855-0A27-B9DB94511C38}" dt="2023-09-26T21:57:09.679" v="8" actId="20577"/>
        <pc:sldMkLst>
          <pc:docMk/>
          <pc:sldMk cId="3282691940" sldId="312"/>
        </pc:sldMkLst>
      </pc:sldChg>
      <pc:sldChg chg="delSp modSp">
        <pc:chgData name="Rayann Silva" userId="S::rsilva83@uw.edu::185e155a-3469-40c1-8040-0bec98d61ae2" providerId="AD" clId="Web-{2E2639FB-3358-A855-0A27-B9DB94511C38}" dt="2023-09-26T21:57:24.602" v="15" actId="20577"/>
        <pc:sldMkLst>
          <pc:docMk/>
          <pc:sldMk cId="2526876602" sldId="314"/>
        </pc:sldMkLst>
      </pc:sldChg>
    </pc:docChg>
  </pc:docChgLst>
  <pc:docChgLst>
    <pc:chgData name="Kelcey Schmitz" userId="S::kelcey1@uw.edu::1e6b9c08-7c7a-4902-9ea8-bd407d26db9d" providerId="AD" clId="Web-{DA3B7A47-1911-0662-D287-2036465785ED}"/>
    <pc:docChg chg="modSld">
      <pc:chgData name="Kelcey Schmitz" userId="S::kelcey1@uw.edu::1e6b9c08-7c7a-4902-9ea8-bd407d26db9d" providerId="AD" clId="Web-{DA3B7A47-1911-0662-D287-2036465785ED}" dt="2023-09-27T15:10:12.326" v="97" actId="1076"/>
      <pc:docMkLst>
        <pc:docMk/>
      </pc:docMkLst>
      <pc:sldChg chg="modSp">
        <pc:chgData name="Kelcey Schmitz" userId="S::kelcey1@uw.edu::1e6b9c08-7c7a-4902-9ea8-bd407d26db9d" providerId="AD" clId="Web-{DA3B7A47-1911-0662-D287-2036465785ED}" dt="2023-09-27T15:10:12.326" v="97" actId="1076"/>
        <pc:sldMkLst>
          <pc:docMk/>
          <pc:sldMk cId="3219533779" sldId="284"/>
        </pc:sldMkLst>
      </pc:sldChg>
      <pc:sldChg chg="addSp modSp">
        <pc:chgData name="Kelcey Schmitz" userId="S::kelcey1@uw.edu::1e6b9c08-7c7a-4902-9ea8-bd407d26db9d" providerId="AD" clId="Web-{DA3B7A47-1911-0662-D287-2036465785ED}" dt="2023-09-27T15:09:49.528" v="96" actId="1076"/>
        <pc:sldMkLst>
          <pc:docMk/>
          <pc:sldMk cId="2700700938" sldId="286"/>
        </pc:sldMkLst>
      </pc:sldChg>
      <pc:sldChg chg="addSp delSp modSp">
        <pc:chgData name="Kelcey Schmitz" userId="S::kelcey1@uw.edu::1e6b9c08-7c7a-4902-9ea8-bd407d26db9d" providerId="AD" clId="Web-{DA3B7A47-1911-0662-D287-2036465785ED}" dt="2023-09-27T15:06:26.719" v="49" actId="20577"/>
        <pc:sldMkLst>
          <pc:docMk/>
          <pc:sldMk cId="3644377137" sldId="323"/>
        </pc:sldMkLst>
      </pc:sldChg>
    </pc:docChg>
  </pc:docChgLst>
  <pc:docChgLst>
    <pc:chgData name="Rayann Silva" userId="S::rsilva83@uw.edu::185e155a-3469-40c1-8040-0bec98d61ae2" providerId="AD" clId="Web-{2C9AE75C-A3F7-37B7-1C52-131B27040578}"/>
    <pc:docChg chg="addSld delSld modSld sldOrd addMainMaster addSection delSection modSection">
      <pc:chgData name="Rayann Silva" userId="S::rsilva83@uw.edu::185e155a-3469-40c1-8040-0bec98d61ae2" providerId="AD" clId="Web-{2C9AE75C-A3F7-37B7-1C52-131B27040578}" dt="2023-09-27T00:26:23.223" v="1327" actId="1076"/>
      <pc:docMkLst>
        <pc:docMk/>
      </pc:docMkLst>
      <pc:sldChg chg="del">
        <pc:chgData name="Rayann Silva" userId="S::rsilva83@uw.edu::185e155a-3469-40c1-8040-0bec98d61ae2" providerId="AD" clId="Web-{2C9AE75C-A3F7-37B7-1C52-131B27040578}" dt="2023-09-27T00:04:28.477" v="1197"/>
        <pc:sldMkLst>
          <pc:docMk/>
          <pc:sldMk cId="3130778668" sldId="257"/>
        </pc:sldMkLst>
      </pc:sldChg>
      <pc:sldChg chg="del">
        <pc:chgData name="Rayann Silva" userId="S::rsilva83@uw.edu::185e155a-3469-40c1-8040-0bec98d61ae2" providerId="AD" clId="Web-{2C9AE75C-A3F7-37B7-1C52-131B27040578}" dt="2023-09-26T23:50:43.762" v="882"/>
        <pc:sldMkLst>
          <pc:docMk/>
          <pc:sldMk cId="777669102" sldId="261"/>
        </pc:sldMkLst>
      </pc:sldChg>
      <pc:sldChg chg="del ord">
        <pc:chgData name="Rayann Silva" userId="S::rsilva83@uw.edu::185e155a-3469-40c1-8040-0bec98d61ae2" providerId="AD" clId="Web-{2C9AE75C-A3F7-37B7-1C52-131B27040578}" dt="2023-09-27T00:04:28.492" v="1216"/>
        <pc:sldMkLst>
          <pc:docMk/>
          <pc:sldMk cId="587395585" sldId="262"/>
        </pc:sldMkLst>
      </pc:sldChg>
      <pc:sldChg chg="addSp delSp modSp">
        <pc:chgData name="Rayann Silva" userId="S::rsilva83@uw.edu::185e155a-3469-40c1-8040-0bec98d61ae2" providerId="AD" clId="Web-{2C9AE75C-A3F7-37B7-1C52-131B27040578}" dt="2023-09-27T00:06:27.949" v="1253" actId="1076"/>
        <pc:sldMkLst>
          <pc:docMk/>
          <pc:sldMk cId="642730673" sldId="269"/>
        </pc:sldMkLst>
      </pc:sldChg>
      <pc:sldChg chg="ord">
        <pc:chgData name="Rayann Silva" userId="S::rsilva83@uw.edu::185e155a-3469-40c1-8040-0bec98d61ae2" providerId="AD" clId="Web-{2C9AE75C-A3F7-37B7-1C52-131B27040578}" dt="2023-09-27T00:02:11.707" v="1164"/>
        <pc:sldMkLst>
          <pc:docMk/>
          <pc:sldMk cId="4249254840" sldId="270"/>
        </pc:sldMkLst>
      </pc:sldChg>
      <pc:sldChg chg="addSp delSp modSp mod ord modShow">
        <pc:chgData name="Rayann Silva" userId="S::rsilva83@uw.edu::185e155a-3469-40c1-8040-0bec98d61ae2" providerId="AD" clId="Web-{2C9AE75C-A3F7-37B7-1C52-131B27040578}" dt="2023-09-27T00:09:08.501" v="1264" actId="1076"/>
        <pc:sldMkLst>
          <pc:docMk/>
          <pc:sldMk cId="762654500" sldId="271"/>
        </pc:sldMkLst>
      </pc:sldChg>
      <pc:sldChg chg="ord">
        <pc:chgData name="Rayann Silva" userId="S::rsilva83@uw.edu::185e155a-3469-40c1-8040-0bec98d61ae2" providerId="AD" clId="Web-{2C9AE75C-A3F7-37B7-1C52-131B27040578}" dt="2023-09-26T23:59:52.046" v="1159"/>
        <pc:sldMkLst>
          <pc:docMk/>
          <pc:sldMk cId="2060584949" sldId="272"/>
        </pc:sldMkLst>
      </pc:sldChg>
      <pc:sldChg chg="ord">
        <pc:chgData name="Rayann Silva" userId="S::rsilva83@uw.edu::185e155a-3469-40c1-8040-0bec98d61ae2" providerId="AD" clId="Web-{2C9AE75C-A3F7-37B7-1C52-131B27040578}" dt="2023-09-27T00:07:55.233" v="1254"/>
        <pc:sldMkLst>
          <pc:docMk/>
          <pc:sldMk cId="1435383565" sldId="273"/>
        </pc:sldMkLst>
      </pc:sldChg>
      <pc:sldChg chg="ord">
        <pc:chgData name="Rayann Silva" userId="S::rsilva83@uw.edu::185e155a-3469-40c1-8040-0bec98d61ae2" providerId="AD" clId="Web-{2C9AE75C-A3F7-37B7-1C52-131B27040578}" dt="2023-09-27T00:08:03.499" v="1255"/>
        <pc:sldMkLst>
          <pc:docMk/>
          <pc:sldMk cId="287672735" sldId="274"/>
        </pc:sldMkLst>
      </pc:sldChg>
      <pc:sldChg chg="ord">
        <pc:chgData name="Rayann Silva" userId="S::rsilva83@uw.edu::185e155a-3469-40c1-8040-0bec98d61ae2" providerId="AD" clId="Web-{2C9AE75C-A3F7-37B7-1C52-131B27040578}" dt="2023-09-26T23:59:03.404" v="1154"/>
        <pc:sldMkLst>
          <pc:docMk/>
          <pc:sldMk cId="609692837" sldId="275"/>
        </pc:sldMkLst>
      </pc:sldChg>
      <pc:sldChg chg="ord">
        <pc:chgData name="Rayann Silva" userId="S::rsilva83@uw.edu::185e155a-3469-40c1-8040-0bec98d61ae2" providerId="AD" clId="Web-{2C9AE75C-A3F7-37B7-1C52-131B27040578}" dt="2023-09-26T23:58:59.341" v="1153"/>
        <pc:sldMkLst>
          <pc:docMk/>
          <pc:sldMk cId="443806114" sldId="276"/>
        </pc:sldMkLst>
      </pc:sldChg>
      <pc:sldChg chg="mod modShow">
        <pc:chgData name="Rayann Silva" userId="S::rsilva83@uw.edu::185e155a-3469-40c1-8040-0bec98d61ae2" providerId="AD" clId="Web-{2C9AE75C-A3F7-37B7-1C52-131B27040578}" dt="2023-09-26T23:49:15.666" v="835"/>
        <pc:sldMkLst>
          <pc:docMk/>
          <pc:sldMk cId="3662639466" sldId="278"/>
        </pc:sldMkLst>
      </pc:sldChg>
      <pc:sldChg chg="modSp">
        <pc:chgData name="Rayann Silva" userId="S::rsilva83@uw.edu::185e155a-3469-40c1-8040-0bec98d61ae2" providerId="AD" clId="Web-{2C9AE75C-A3F7-37B7-1C52-131B27040578}" dt="2023-09-26T23:35:05.560" v="1" actId="14100"/>
        <pc:sldMkLst>
          <pc:docMk/>
          <pc:sldMk cId="751991484" sldId="287"/>
        </pc:sldMkLst>
      </pc:sldChg>
      <pc:sldChg chg="modSp">
        <pc:chgData name="Rayann Silva" userId="S::rsilva83@uw.edu::185e155a-3469-40c1-8040-0bec98d61ae2" providerId="AD" clId="Web-{2C9AE75C-A3F7-37B7-1C52-131B27040578}" dt="2023-09-26T23:35:18.842" v="2" actId="20577"/>
        <pc:sldMkLst>
          <pc:docMk/>
          <pc:sldMk cId="3065241360" sldId="289"/>
        </pc:sldMkLst>
      </pc:sldChg>
      <pc:sldChg chg="add del">
        <pc:chgData name="Rayann Silva" userId="S::rsilva83@uw.edu::185e155a-3469-40c1-8040-0bec98d61ae2" providerId="AD" clId="Web-{2C9AE75C-A3F7-37B7-1C52-131B27040578}" dt="2023-09-26T23:42:13.949" v="813"/>
        <pc:sldMkLst>
          <pc:docMk/>
          <pc:sldMk cId="1711838847" sldId="291"/>
        </pc:sldMkLst>
      </pc:sldChg>
      <pc:sldChg chg="ord">
        <pc:chgData name="Rayann Silva" userId="S::rsilva83@uw.edu::185e155a-3469-40c1-8040-0bec98d61ae2" providerId="AD" clId="Web-{2C9AE75C-A3F7-37B7-1C52-131B27040578}" dt="2023-09-27T00:08:13.750" v="1257"/>
        <pc:sldMkLst>
          <pc:docMk/>
          <pc:sldMk cId="4176187511" sldId="296"/>
        </pc:sldMkLst>
      </pc:sldChg>
      <pc:sldChg chg="del">
        <pc:chgData name="Rayann Silva" userId="S::rsilva83@uw.edu::185e155a-3469-40c1-8040-0bec98d61ae2" providerId="AD" clId="Web-{2C9AE75C-A3F7-37B7-1C52-131B27040578}" dt="2023-09-27T00:04:28.492" v="1215"/>
        <pc:sldMkLst>
          <pc:docMk/>
          <pc:sldMk cId="2406337401" sldId="301"/>
        </pc:sldMkLst>
      </pc:sldChg>
      <pc:sldChg chg="del">
        <pc:chgData name="Rayann Silva" userId="S::rsilva83@uw.edu::185e155a-3469-40c1-8040-0bec98d61ae2" providerId="AD" clId="Web-{2C9AE75C-A3F7-37B7-1C52-131B27040578}" dt="2023-09-27T00:04:28.492" v="1217"/>
        <pc:sldMkLst>
          <pc:docMk/>
          <pc:sldMk cId="522069373" sldId="302"/>
        </pc:sldMkLst>
      </pc:sldChg>
      <pc:sldChg chg="del">
        <pc:chgData name="Rayann Silva" userId="S::rsilva83@uw.edu::185e155a-3469-40c1-8040-0bec98d61ae2" providerId="AD" clId="Web-{2C9AE75C-A3F7-37B7-1C52-131B27040578}" dt="2023-09-27T00:04:28.477" v="1202"/>
        <pc:sldMkLst>
          <pc:docMk/>
          <pc:sldMk cId="4194732388" sldId="303"/>
        </pc:sldMkLst>
      </pc:sldChg>
      <pc:sldChg chg="del">
        <pc:chgData name="Rayann Silva" userId="S::rsilva83@uw.edu::185e155a-3469-40c1-8040-0bec98d61ae2" providerId="AD" clId="Web-{2C9AE75C-A3F7-37B7-1C52-131B27040578}" dt="2023-09-27T00:04:28.477" v="1203"/>
        <pc:sldMkLst>
          <pc:docMk/>
          <pc:sldMk cId="2165141426" sldId="304"/>
        </pc:sldMkLst>
      </pc:sldChg>
      <pc:sldChg chg="del">
        <pc:chgData name="Rayann Silva" userId="S::rsilva83@uw.edu::185e155a-3469-40c1-8040-0bec98d61ae2" providerId="AD" clId="Web-{2C9AE75C-A3F7-37B7-1C52-131B27040578}" dt="2023-09-27T00:04:28.477" v="1204"/>
        <pc:sldMkLst>
          <pc:docMk/>
          <pc:sldMk cId="3209601969" sldId="305"/>
        </pc:sldMkLst>
      </pc:sldChg>
      <pc:sldChg chg="del">
        <pc:chgData name="Rayann Silva" userId="S::rsilva83@uw.edu::185e155a-3469-40c1-8040-0bec98d61ae2" providerId="AD" clId="Web-{2C9AE75C-A3F7-37B7-1C52-131B27040578}" dt="2023-09-27T00:04:28.477" v="1205"/>
        <pc:sldMkLst>
          <pc:docMk/>
          <pc:sldMk cId="2203560694" sldId="306"/>
        </pc:sldMkLst>
      </pc:sldChg>
      <pc:sldChg chg="del">
        <pc:chgData name="Rayann Silva" userId="S::rsilva83@uw.edu::185e155a-3469-40c1-8040-0bec98d61ae2" providerId="AD" clId="Web-{2C9AE75C-A3F7-37B7-1C52-131B27040578}" dt="2023-09-27T00:04:28.492" v="1206"/>
        <pc:sldMkLst>
          <pc:docMk/>
          <pc:sldMk cId="3067933205" sldId="307"/>
        </pc:sldMkLst>
      </pc:sldChg>
      <pc:sldChg chg="del">
        <pc:chgData name="Rayann Silva" userId="S::rsilva83@uw.edu::185e155a-3469-40c1-8040-0bec98d61ae2" providerId="AD" clId="Web-{2C9AE75C-A3F7-37B7-1C52-131B27040578}" dt="2023-09-27T00:04:28.492" v="1207"/>
        <pc:sldMkLst>
          <pc:docMk/>
          <pc:sldMk cId="2497237118" sldId="308"/>
        </pc:sldMkLst>
      </pc:sldChg>
      <pc:sldChg chg="del">
        <pc:chgData name="Rayann Silva" userId="S::rsilva83@uw.edu::185e155a-3469-40c1-8040-0bec98d61ae2" providerId="AD" clId="Web-{2C9AE75C-A3F7-37B7-1C52-131B27040578}" dt="2023-09-27T00:04:28.492" v="1208"/>
        <pc:sldMkLst>
          <pc:docMk/>
          <pc:sldMk cId="2785592003" sldId="309"/>
        </pc:sldMkLst>
      </pc:sldChg>
      <pc:sldChg chg="del">
        <pc:chgData name="Rayann Silva" userId="S::rsilva83@uw.edu::185e155a-3469-40c1-8040-0bec98d61ae2" providerId="AD" clId="Web-{2C9AE75C-A3F7-37B7-1C52-131B27040578}" dt="2023-09-27T00:04:28.492" v="1209"/>
        <pc:sldMkLst>
          <pc:docMk/>
          <pc:sldMk cId="3134047802" sldId="310"/>
        </pc:sldMkLst>
      </pc:sldChg>
      <pc:sldChg chg="del">
        <pc:chgData name="Rayann Silva" userId="S::rsilva83@uw.edu::185e155a-3469-40c1-8040-0bec98d61ae2" providerId="AD" clId="Web-{2C9AE75C-A3F7-37B7-1C52-131B27040578}" dt="2023-09-27T00:04:28.492" v="1210"/>
        <pc:sldMkLst>
          <pc:docMk/>
          <pc:sldMk cId="2929381233" sldId="311"/>
        </pc:sldMkLst>
      </pc:sldChg>
      <pc:sldChg chg="del">
        <pc:chgData name="Rayann Silva" userId="S::rsilva83@uw.edu::185e155a-3469-40c1-8040-0bec98d61ae2" providerId="AD" clId="Web-{2C9AE75C-A3F7-37B7-1C52-131B27040578}" dt="2023-09-27T00:04:28.492" v="1211"/>
        <pc:sldMkLst>
          <pc:docMk/>
          <pc:sldMk cId="3282691940" sldId="312"/>
        </pc:sldMkLst>
      </pc:sldChg>
      <pc:sldChg chg="del">
        <pc:chgData name="Rayann Silva" userId="S::rsilva83@uw.edu::185e155a-3469-40c1-8040-0bec98d61ae2" providerId="AD" clId="Web-{2C9AE75C-A3F7-37B7-1C52-131B27040578}" dt="2023-09-27T00:04:28.492" v="1212"/>
        <pc:sldMkLst>
          <pc:docMk/>
          <pc:sldMk cId="1440454313" sldId="313"/>
        </pc:sldMkLst>
      </pc:sldChg>
      <pc:sldChg chg="del">
        <pc:chgData name="Rayann Silva" userId="S::rsilva83@uw.edu::185e155a-3469-40c1-8040-0bec98d61ae2" providerId="AD" clId="Web-{2C9AE75C-A3F7-37B7-1C52-131B27040578}" dt="2023-09-27T00:04:28.492" v="1213"/>
        <pc:sldMkLst>
          <pc:docMk/>
          <pc:sldMk cId="2526876602" sldId="314"/>
        </pc:sldMkLst>
      </pc:sldChg>
      <pc:sldChg chg="del">
        <pc:chgData name="Rayann Silva" userId="S::rsilva83@uw.edu::185e155a-3469-40c1-8040-0bec98d61ae2" providerId="AD" clId="Web-{2C9AE75C-A3F7-37B7-1C52-131B27040578}" dt="2023-09-27T00:04:28.492" v="1214"/>
        <pc:sldMkLst>
          <pc:docMk/>
          <pc:sldMk cId="839735824" sldId="315"/>
        </pc:sldMkLst>
      </pc:sldChg>
      <pc:sldChg chg="del">
        <pc:chgData name="Rayann Silva" userId="S::rsilva83@uw.edu::185e155a-3469-40c1-8040-0bec98d61ae2" providerId="AD" clId="Web-{2C9AE75C-A3F7-37B7-1C52-131B27040578}" dt="2023-09-27T00:04:28.477" v="1201"/>
        <pc:sldMkLst>
          <pc:docMk/>
          <pc:sldMk cId="58064837" sldId="316"/>
        </pc:sldMkLst>
      </pc:sldChg>
      <pc:sldChg chg="addSp modSp">
        <pc:chgData name="Rayann Silva" userId="S::rsilva83@uw.edu::185e155a-3469-40c1-8040-0bec98d61ae2" providerId="AD" clId="Web-{2C9AE75C-A3F7-37B7-1C52-131B27040578}" dt="2023-09-26T23:42:01.870" v="812"/>
        <pc:sldMkLst>
          <pc:docMk/>
          <pc:sldMk cId="1741408241" sldId="317"/>
        </pc:sldMkLst>
      </pc:sldChg>
      <pc:sldChg chg="add">
        <pc:chgData name="Rayann Silva" userId="S::rsilva83@uw.edu::185e155a-3469-40c1-8040-0bec98d61ae2" providerId="AD" clId="Web-{2C9AE75C-A3F7-37B7-1C52-131B27040578}" dt="2023-09-26T23:42:50.122" v="814"/>
        <pc:sldMkLst>
          <pc:docMk/>
          <pc:sldMk cId="2394432375" sldId="318"/>
        </pc:sldMkLst>
      </pc:sldChg>
      <pc:sldChg chg="modSp add del">
        <pc:chgData name="Rayann Silva" userId="S::rsilva83@uw.edu::185e155a-3469-40c1-8040-0bec98d61ae2" providerId="AD" clId="Web-{2C9AE75C-A3F7-37B7-1C52-131B27040578}" dt="2023-09-26T23:46:08.832" v="822"/>
        <pc:sldMkLst>
          <pc:docMk/>
          <pc:sldMk cId="3618362384" sldId="319"/>
        </pc:sldMkLst>
      </pc:sldChg>
      <pc:sldChg chg="add del">
        <pc:chgData name="Rayann Silva" userId="S::rsilva83@uw.edu::185e155a-3469-40c1-8040-0bec98d61ae2" providerId="AD" clId="Web-{2C9AE75C-A3F7-37B7-1C52-131B27040578}" dt="2023-09-26T23:56:34.602" v="1076"/>
        <pc:sldMkLst>
          <pc:docMk/>
          <pc:sldMk cId="1820756651" sldId="320"/>
        </pc:sldMkLst>
      </pc:sldChg>
      <pc:sldChg chg="addSp modSp new del mod modClrScheme chgLayout">
        <pc:chgData name="Rayann Silva" userId="S::rsilva83@uw.edu::185e155a-3469-40c1-8040-0bec98d61ae2" providerId="AD" clId="Web-{2C9AE75C-A3F7-37B7-1C52-131B27040578}" dt="2023-09-26T23:45:56.581" v="821"/>
        <pc:sldMkLst>
          <pc:docMk/>
          <pc:sldMk cId="1467517483" sldId="321"/>
        </pc:sldMkLst>
      </pc:sldChg>
      <pc:sldChg chg="add del">
        <pc:chgData name="Rayann Silva" userId="S::rsilva83@uw.edu::185e155a-3469-40c1-8040-0bec98d61ae2" providerId="AD" clId="Web-{2C9AE75C-A3F7-37B7-1C52-131B27040578}" dt="2023-09-26T23:47:42.725" v="829"/>
        <pc:sldMkLst>
          <pc:docMk/>
          <pc:sldMk cId="3401139778" sldId="322"/>
        </pc:sldMkLst>
      </pc:sldChg>
      <pc:sldChg chg="modSp new mod modClrScheme chgLayout">
        <pc:chgData name="Rayann Silva" userId="S::rsilva83@uw.edu::185e155a-3469-40c1-8040-0bec98d61ae2" providerId="AD" clId="Web-{2C9AE75C-A3F7-37B7-1C52-131B27040578}" dt="2023-09-26T23:48:31.227" v="834" actId="20577"/>
        <pc:sldMkLst>
          <pc:docMk/>
          <pc:sldMk cId="3644377137" sldId="323"/>
        </pc:sldMkLst>
      </pc:sldChg>
      <pc:sldChg chg="addSp modSp new mod modClrScheme chgLayout">
        <pc:chgData name="Rayann Silva" userId="S::rsilva83@uw.edu::185e155a-3469-40c1-8040-0bec98d61ae2" providerId="AD" clId="Web-{2C9AE75C-A3F7-37B7-1C52-131B27040578}" dt="2023-09-26T23:54:55.786" v="1072" actId="20577"/>
        <pc:sldMkLst>
          <pc:docMk/>
          <pc:sldMk cId="3932228499" sldId="324"/>
        </pc:sldMkLst>
      </pc:sldChg>
      <pc:sldChg chg="addSp delSp modSp new del mod setBg modClrScheme chgLayout">
        <pc:chgData name="Rayann Silva" userId="S::rsilva83@uw.edu::185e155a-3469-40c1-8040-0bec98d61ae2" providerId="AD" clId="Web-{2C9AE75C-A3F7-37B7-1C52-131B27040578}" dt="2023-09-27T00:04:28.477" v="1200"/>
        <pc:sldMkLst>
          <pc:docMk/>
          <pc:sldMk cId="1970821390" sldId="325"/>
        </pc:sldMkLst>
      </pc:sldChg>
      <pc:sldChg chg="modSp new del">
        <pc:chgData name="Rayann Silva" userId="S::rsilva83@uw.edu::185e155a-3469-40c1-8040-0bec98d61ae2" providerId="AD" clId="Web-{2C9AE75C-A3F7-37B7-1C52-131B27040578}" dt="2023-09-27T00:04:28.477" v="1199"/>
        <pc:sldMkLst>
          <pc:docMk/>
          <pc:sldMk cId="1018048123" sldId="326"/>
        </pc:sldMkLst>
      </pc:sldChg>
      <pc:sldChg chg="modSp new del">
        <pc:chgData name="Rayann Silva" userId="S::rsilva83@uw.edu::185e155a-3469-40c1-8040-0bec98d61ae2" providerId="AD" clId="Web-{2C9AE75C-A3F7-37B7-1C52-131B27040578}" dt="2023-09-27T00:04:28.477" v="1198"/>
        <pc:sldMkLst>
          <pc:docMk/>
          <pc:sldMk cId="2041226598" sldId="327"/>
        </pc:sldMkLst>
      </pc:sldChg>
      <pc:sldChg chg="add">
        <pc:chgData name="Rayann Silva" userId="S::rsilva83@uw.edu::185e155a-3469-40c1-8040-0bec98d61ae2" providerId="AD" clId="Web-{2C9AE75C-A3F7-37B7-1C52-131B27040578}" dt="2023-09-26T23:55:55.882" v="1073"/>
        <pc:sldMkLst>
          <pc:docMk/>
          <pc:sldMk cId="1111106506" sldId="328"/>
        </pc:sldMkLst>
      </pc:sldChg>
      <pc:sldChg chg="add ord">
        <pc:chgData name="Rayann Silva" userId="S::rsilva83@uw.edu::185e155a-3469-40c1-8040-0bec98d61ae2" providerId="AD" clId="Web-{2C9AE75C-A3F7-37B7-1C52-131B27040578}" dt="2023-09-26T23:56:45.712" v="1078"/>
        <pc:sldMkLst>
          <pc:docMk/>
          <pc:sldMk cId="105469439" sldId="329"/>
        </pc:sldMkLst>
      </pc:sldChg>
      <pc:sldChg chg="add">
        <pc:chgData name="Rayann Silva" userId="S::rsilva83@uw.edu::185e155a-3469-40c1-8040-0bec98d61ae2" providerId="AD" clId="Web-{2C9AE75C-A3F7-37B7-1C52-131B27040578}" dt="2023-09-26T23:56:52.806" v="1079"/>
        <pc:sldMkLst>
          <pc:docMk/>
          <pc:sldMk cId="220056080" sldId="330"/>
        </pc:sldMkLst>
      </pc:sldChg>
      <pc:sldChg chg="modSp new">
        <pc:chgData name="Rayann Silva" userId="S::rsilva83@uw.edu::185e155a-3469-40c1-8040-0bec98d61ae2" providerId="AD" clId="Web-{2C9AE75C-A3F7-37B7-1C52-131B27040578}" dt="2023-09-26T23:58:34.903" v="1152" actId="20577"/>
        <pc:sldMkLst>
          <pc:docMk/>
          <pc:sldMk cId="1684047979" sldId="331"/>
        </pc:sldMkLst>
      </pc:sldChg>
      <pc:sldChg chg="modSp new">
        <pc:chgData name="Rayann Silva" userId="S::rsilva83@uw.edu::185e155a-3469-40c1-8040-0bec98d61ae2" providerId="AD" clId="Web-{2C9AE75C-A3F7-37B7-1C52-131B27040578}" dt="2023-09-27T00:03:29.147" v="1191" actId="20577"/>
        <pc:sldMkLst>
          <pc:docMk/>
          <pc:sldMk cId="1854818329" sldId="332"/>
        </pc:sldMkLst>
      </pc:sldChg>
      <pc:sldChg chg="add del">
        <pc:chgData name="Rayann Silva" userId="S::rsilva83@uw.edu::185e155a-3469-40c1-8040-0bec98d61ae2" providerId="AD" clId="Web-{2C9AE75C-A3F7-37B7-1C52-131B27040578}" dt="2023-09-27T00:04:55.556" v="1239"/>
        <pc:sldMkLst>
          <pc:docMk/>
          <pc:sldMk cId="1262831695" sldId="333"/>
        </pc:sldMkLst>
      </pc:sldChg>
      <pc:sldChg chg="add del">
        <pc:chgData name="Rayann Silva" userId="S::rsilva83@uw.edu::185e155a-3469-40c1-8040-0bec98d61ae2" providerId="AD" clId="Web-{2C9AE75C-A3F7-37B7-1C52-131B27040578}" dt="2023-09-27T00:04:55.556" v="1240"/>
        <pc:sldMkLst>
          <pc:docMk/>
          <pc:sldMk cId="3139475173" sldId="334"/>
        </pc:sldMkLst>
      </pc:sldChg>
      <pc:sldChg chg="add del">
        <pc:chgData name="Rayann Silva" userId="S::rsilva83@uw.edu::185e155a-3469-40c1-8040-0bec98d61ae2" providerId="AD" clId="Web-{2C9AE75C-A3F7-37B7-1C52-131B27040578}" dt="2023-09-27T00:04:55.556" v="1241"/>
        <pc:sldMkLst>
          <pc:docMk/>
          <pc:sldMk cId="402849610" sldId="335"/>
        </pc:sldMkLst>
      </pc:sldChg>
      <pc:sldChg chg="add del">
        <pc:chgData name="Rayann Silva" userId="S::rsilva83@uw.edu::185e155a-3469-40c1-8040-0bec98d61ae2" providerId="AD" clId="Web-{2C9AE75C-A3F7-37B7-1C52-131B27040578}" dt="2023-09-27T00:04:55.556" v="1242"/>
        <pc:sldMkLst>
          <pc:docMk/>
          <pc:sldMk cId="821839598" sldId="336"/>
        </pc:sldMkLst>
      </pc:sldChg>
      <pc:sldChg chg="add del">
        <pc:chgData name="Rayann Silva" userId="S::rsilva83@uw.edu::185e155a-3469-40c1-8040-0bec98d61ae2" providerId="AD" clId="Web-{2C9AE75C-A3F7-37B7-1C52-131B27040578}" dt="2023-09-27T00:04:55.556" v="1243"/>
        <pc:sldMkLst>
          <pc:docMk/>
          <pc:sldMk cId="1605353416" sldId="337"/>
        </pc:sldMkLst>
      </pc:sldChg>
      <pc:sldChg chg="add">
        <pc:chgData name="Rayann Silva" userId="S::rsilva83@uw.edu::185e155a-3469-40c1-8040-0bec98d61ae2" providerId="AD" clId="Web-{2C9AE75C-A3F7-37B7-1C52-131B27040578}" dt="2023-09-27T00:04:35.649" v="1223"/>
        <pc:sldMkLst>
          <pc:docMk/>
          <pc:sldMk cId="459959560" sldId="338"/>
        </pc:sldMkLst>
      </pc:sldChg>
      <pc:sldChg chg="add">
        <pc:chgData name="Rayann Silva" userId="S::rsilva83@uw.edu::185e155a-3469-40c1-8040-0bec98d61ae2" providerId="AD" clId="Web-{2C9AE75C-A3F7-37B7-1C52-131B27040578}" dt="2023-09-27T00:04:35.743" v="1224"/>
        <pc:sldMkLst>
          <pc:docMk/>
          <pc:sldMk cId="1600375370" sldId="339"/>
        </pc:sldMkLst>
      </pc:sldChg>
      <pc:sldChg chg="add">
        <pc:chgData name="Rayann Silva" userId="S::rsilva83@uw.edu::185e155a-3469-40c1-8040-0bec98d61ae2" providerId="AD" clId="Web-{2C9AE75C-A3F7-37B7-1C52-131B27040578}" dt="2023-09-27T00:04:35.836" v="1225"/>
        <pc:sldMkLst>
          <pc:docMk/>
          <pc:sldMk cId="590888150" sldId="340"/>
        </pc:sldMkLst>
      </pc:sldChg>
      <pc:sldChg chg="add">
        <pc:chgData name="Rayann Silva" userId="S::rsilva83@uw.edu::185e155a-3469-40c1-8040-0bec98d61ae2" providerId="AD" clId="Web-{2C9AE75C-A3F7-37B7-1C52-131B27040578}" dt="2023-09-27T00:04:35.930" v="1226"/>
        <pc:sldMkLst>
          <pc:docMk/>
          <pc:sldMk cId="4257160787" sldId="341"/>
        </pc:sldMkLst>
      </pc:sldChg>
      <pc:sldChg chg="add">
        <pc:chgData name="Rayann Silva" userId="S::rsilva83@uw.edu::185e155a-3469-40c1-8040-0bec98d61ae2" providerId="AD" clId="Web-{2C9AE75C-A3F7-37B7-1C52-131B27040578}" dt="2023-09-27T00:04:36.008" v="1227"/>
        <pc:sldMkLst>
          <pc:docMk/>
          <pc:sldMk cId="4275335224" sldId="342"/>
        </pc:sldMkLst>
      </pc:sldChg>
      <pc:sldChg chg="add">
        <pc:chgData name="Rayann Silva" userId="S::rsilva83@uw.edu::185e155a-3469-40c1-8040-0bec98d61ae2" providerId="AD" clId="Web-{2C9AE75C-A3F7-37B7-1C52-131B27040578}" dt="2023-09-27T00:04:36.102" v="1228"/>
        <pc:sldMkLst>
          <pc:docMk/>
          <pc:sldMk cId="1887683297" sldId="343"/>
        </pc:sldMkLst>
      </pc:sldChg>
      <pc:sldChg chg="add">
        <pc:chgData name="Rayann Silva" userId="S::rsilva83@uw.edu::185e155a-3469-40c1-8040-0bec98d61ae2" providerId="AD" clId="Web-{2C9AE75C-A3F7-37B7-1C52-131B27040578}" dt="2023-09-27T00:04:36.196" v="1229"/>
        <pc:sldMkLst>
          <pc:docMk/>
          <pc:sldMk cId="2349160859" sldId="344"/>
        </pc:sldMkLst>
      </pc:sldChg>
      <pc:sldChg chg="add">
        <pc:chgData name="Rayann Silva" userId="S::rsilva83@uw.edu::185e155a-3469-40c1-8040-0bec98d61ae2" providerId="AD" clId="Web-{2C9AE75C-A3F7-37B7-1C52-131B27040578}" dt="2023-09-27T00:04:36.289" v="1230"/>
        <pc:sldMkLst>
          <pc:docMk/>
          <pc:sldMk cId="2499693601" sldId="345"/>
        </pc:sldMkLst>
      </pc:sldChg>
      <pc:sldChg chg="add">
        <pc:chgData name="Rayann Silva" userId="S::rsilva83@uw.edu::185e155a-3469-40c1-8040-0bec98d61ae2" providerId="AD" clId="Web-{2C9AE75C-A3F7-37B7-1C52-131B27040578}" dt="2023-09-27T00:04:36.368" v="1231"/>
        <pc:sldMkLst>
          <pc:docMk/>
          <pc:sldMk cId="3853099156" sldId="346"/>
        </pc:sldMkLst>
      </pc:sldChg>
      <pc:sldChg chg="add">
        <pc:chgData name="Rayann Silva" userId="S::rsilva83@uw.edu::185e155a-3469-40c1-8040-0bec98d61ae2" providerId="AD" clId="Web-{2C9AE75C-A3F7-37B7-1C52-131B27040578}" dt="2023-09-27T00:04:36.461" v="1232"/>
        <pc:sldMkLst>
          <pc:docMk/>
          <pc:sldMk cId="1505520293" sldId="347"/>
        </pc:sldMkLst>
      </pc:sldChg>
      <pc:sldChg chg="add">
        <pc:chgData name="Rayann Silva" userId="S::rsilva83@uw.edu::185e155a-3469-40c1-8040-0bec98d61ae2" providerId="AD" clId="Web-{2C9AE75C-A3F7-37B7-1C52-131B27040578}" dt="2023-09-27T00:04:36.539" v="1233"/>
        <pc:sldMkLst>
          <pc:docMk/>
          <pc:sldMk cId="3300147097" sldId="348"/>
        </pc:sldMkLst>
      </pc:sldChg>
      <pc:sldChg chg="add">
        <pc:chgData name="Rayann Silva" userId="S::rsilva83@uw.edu::185e155a-3469-40c1-8040-0bec98d61ae2" providerId="AD" clId="Web-{2C9AE75C-A3F7-37B7-1C52-131B27040578}" dt="2023-09-27T00:04:36.633" v="1234"/>
        <pc:sldMkLst>
          <pc:docMk/>
          <pc:sldMk cId="4099137259" sldId="349"/>
        </pc:sldMkLst>
      </pc:sldChg>
      <pc:sldChg chg="add">
        <pc:chgData name="Rayann Silva" userId="S::rsilva83@uw.edu::185e155a-3469-40c1-8040-0bec98d61ae2" providerId="AD" clId="Web-{2C9AE75C-A3F7-37B7-1C52-131B27040578}" dt="2023-09-27T00:04:36.711" v="1235"/>
        <pc:sldMkLst>
          <pc:docMk/>
          <pc:sldMk cId="486202559" sldId="350"/>
        </pc:sldMkLst>
      </pc:sldChg>
      <pc:sldChg chg="add">
        <pc:chgData name="Rayann Silva" userId="S::rsilva83@uw.edu::185e155a-3469-40c1-8040-0bec98d61ae2" providerId="AD" clId="Web-{2C9AE75C-A3F7-37B7-1C52-131B27040578}" dt="2023-09-27T00:04:36.836" v="1236"/>
        <pc:sldMkLst>
          <pc:docMk/>
          <pc:sldMk cId="3449727427" sldId="351"/>
        </pc:sldMkLst>
      </pc:sldChg>
      <pc:sldChg chg="delSp modSp add">
        <pc:chgData name="Rayann Silva" userId="S::rsilva83@uw.edu::185e155a-3469-40c1-8040-0bec98d61ae2" providerId="AD" clId="Web-{2C9AE75C-A3F7-37B7-1C52-131B27040578}" dt="2023-09-27T00:26:23.223" v="1327" actId="1076"/>
        <pc:sldMkLst>
          <pc:docMk/>
          <pc:sldMk cId="351102476" sldId="352"/>
        </pc:sldMkLst>
      </pc:sldChg>
      <pc:sldChg chg="add">
        <pc:chgData name="Rayann Silva" userId="S::rsilva83@uw.edu::185e155a-3469-40c1-8040-0bec98d61ae2" providerId="AD" clId="Web-{2C9AE75C-A3F7-37B7-1C52-131B27040578}" dt="2023-09-27T00:04:37.071" v="1238"/>
        <pc:sldMkLst>
          <pc:docMk/>
          <pc:sldMk cId="189820260" sldId="353"/>
        </pc:sldMkLst>
      </pc:sldChg>
      <pc:sldChg chg="add">
        <pc:chgData name="Rayann Silva" userId="S::rsilva83@uw.edu::185e155a-3469-40c1-8040-0bec98d61ae2" providerId="AD" clId="Web-{2C9AE75C-A3F7-37B7-1C52-131B27040578}" dt="2023-09-27T00:05:02.337" v="1244"/>
        <pc:sldMkLst>
          <pc:docMk/>
          <pc:sldMk cId="3573784208" sldId="354"/>
        </pc:sldMkLst>
      </pc:sldChg>
      <pc:sldChg chg="add">
        <pc:chgData name="Rayann Silva" userId="S::rsilva83@uw.edu::185e155a-3469-40c1-8040-0bec98d61ae2" providerId="AD" clId="Web-{2C9AE75C-A3F7-37B7-1C52-131B27040578}" dt="2023-09-27T00:05:02.384" v="1245"/>
        <pc:sldMkLst>
          <pc:docMk/>
          <pc:sldMk cId="3007944141" sldId="355"/>
        </pc:sldMkLst>
      </pc:sldChg>
      <pc:sldChg chg="add">
        <pc:chgData name="Rayann Silva" userId="S::rsilva83@uw.edu::185e155a-3469-40c1-8040-0bec98d61ae2" providerId="AD" clId="Web-{2C9AE75C-A3F7-37B7-1C52-131B27040578}" dt="2023-09-27T00:05:02.447" v="1246"/>
        <pc:sldMkLst>
          <pc:docMk/>
          <pc:sldMk cId="791554366" sldId="356"/>
        </pc:sldMkLst>
      </pc:sldChg>
      <pc:sldChg chg="add">
        <pc:chgData name="Rayann Silva" userId="S::rsilva83@uw.edu::185e155a-3469-40c1-8040-0bec98d61ae2" providerId="AD" clId="Web-{2C9AE75C-A3F7-37B7-1C52-131B27040578}" dt="2023-09-27T00:05:02.618" v="1247"/>
        <pc:sldMkLst>
          <pc:docMk/>
          <pc:sldMk cId="3535580429" sldId="357"/>
        </pc:sldMkLst>
      </pc:sldChg>
      <pc:sldChg chg="add">
        <pc:chgData name="Rayann Silva" userId="S::rsilva83@uw.edu::185e155a-3469-40c1-8040-0bec98d61ae2" providerId="AD" clId="Web-{2C9AE75C-A3F7-37B7-1C52-131B27040578}" dt="2023-09-27T00:05:02.759" v="1248"/>
        <pc:sldMkLst>
          <pc:docMk/>
          <pc:sldMk cId="1229362263" sldId="358"/>
        </pc:sldMkLst>
      </pc:sldChg>
      <pc:sldChg chg="addSp delSp modSp new ord">
        <pc:chgData name="Rayann Silva" userId="S::rsilva83@uw.edu::185e155a-3469-40c1-8040-0bec98d61ae2" providerId="AD" clId="Web-{2C9AE75C-A3F7-37B7-1C52-131B27040578}" dt="2023-09-27T00:24:37.719" v="1322" actId="1076"/>
        <pc:sldMkLst>
          <pc:docMk/>
          <pc:sldMk cId="864388337" sldId="359"/>
        </pc:sldMkLst>
      </pc:sldChg>
      <pc:sldChg chg="addSp delSp modSp new mod modClrScheme chgLayout">
        <pc:chgData name="Rayann Silva" userId="S::rsilva83@uw.edu::185e155a-3469-40c1-8040-0bec98d61ae2" providerId="AD" clId="Web-{2C9AE75C-A3F7-37B7-1C52-131B27040578}" dt="2023-09-27T00:23:32.733" v="1297" actId="20577"/>
        <pc:sldMkLst>
          <pc:docMk/>
          <pc:sldMk cId="781684393" sldId="360"/>
        </pc:sldMkLst>
      </pc:sldChg>
      <pc:sldMasterChg chg="add addSldLayout">
        <pc:chgData name="Rayann Silva" userId="S::rsilva83@uw.edu::185e155a-3469-40c1-8040-0bec98d61ae2" providerId="AD" clId="Web-{2C9AE75C-A3F7-37B7-1C52-131B27040578}" dt="2023-09-26T23:45:53.128" v="820"/>
        <pc:sldMasterMkLst>
          <pc:docMk/>
          <pc:sldMasterMk cId="439291638" sldId="2147484280"/>
        </pc:sldMasterMkLst>
        <pc:sldLayoutChg chg="add">
          <pc:chgData name="Rayann Silva" userId="S::rsilva83@uw.edu::185e155a-3469-40c1-8040-0bec98d61ae2" providerId="AD" clId="Web-{2C9AE75C-A3F7-37B7-1C52-131B27040578}" dt="2023-09-26T23:45:53.128" v="820"/>
          <pc:sldLayoutMkLst>
            <pc:docMk/>
            <pc:sldMasterMk cId="439291638" sldId="2147484280"/>
            <pc:sldLayoutMk cId="3170632310" sldId="2147484281"/>
          </pc:sldLayoutMkLst>
        </pc:sldLayoutChg>
        <pc:sldLayoutChg chg="add">
          <pc:chgData name="Rayann Silva" userId="S::rsilva83@uw.edu::185e155a-3469-40c1-8040-0bec98d61ae2" providerId="AD" clId="Web-{2C9AE75C-A3F7-37B7-1C52-131B27040578}" dt="2023-09-26T23:45:53.128" v="820"/>
          <pc:sldLayoutMkLst>
            <pc:docMk/>
            <pc:sldMasterMk cId="439291638" sldId="2147484280"/>
            <pc:sldLayoutMk cId="3485136563" sldId="2147484282"/>
          </pc:sldLayoutMkLst>
        </pc:sldLayoutChg>
        <pc:sldLayoutChg chg="add">
          <pc:chgData name="Rayann Silva" userId="S::rsilva83@uw.edu::185e155a-3469-40c1-8040-0bec98d61ae2" providerId="AD" clId="Web-{2C9AE75C-A3F7-37B7-1C52-131B27040578}" dt="2023-09-26T23:45:53.128" v="820"/>
          <pc:sldLayoutMkLst>
            <pc:docMk/>
            <pc:sldMasterMk cId="439291638" sldId="2147484280"/>
            <pc:sldLayoutMk cId="665326156" sldId="2147484283"/>
          </pc:sldLayoutMkLst>
        </pc:sldLayoutChg>
        <pc:sldLayoutChg chg="add">
          <pc:chgData name="Rayann Silva" userId="S::rsilva83@uw.edu::185e155a-3469-40c1-8040-0bec98d61ae2" providerId="AD" clId="Web-{2C9AE75C-A3F7-37B7-1C52-131B27040578}" dt="2023-09-26T23:45:53.128" v="820"/>
          <pc:sldLayoutMkLst>
            <pc:docMk/>
            <pc:sldMasterMk cId="439291638" sldId="2147484280"/>
            <pc:sldLayoutMk cId="2017654192" sldId="2147484284"/>
          </pc:sldLayoutMkLst>
        </pc:sldLayoutChg>
        <pc:sldLayoutChg chg="add">
          <pc:chgData name="Rayann Silva" userId="S::rsilva83@uw.edu::185e155a-3469-40c1-8040-0bec98d61ae2" providerId="AD" clId="Web-{2C9AE75C-A3F7-37B7-1C52-131B27040578}" dt="2023-09-26T23:45:53.128" v="820"/>
          <pc:sldLayoutMkLst>
            <pc:docMk/>
            <pc:sldMasterMk cId="439291638" sldId="2147484280"/>
            <pc:sldLayoutMk cId="1547629613" sldId="2147484285"/>
          </pc:sldLayoutMkLst>
        </pc:sldLayoutChg>
        <pc:sldLayoutChg chg="add">
          <pc:chgData name="Rayann Silva" userId="S::rsilva83@uw.edu::185e155a-3469-40c1-8040-0bec98d61ae2" providerId="AD" clId="Web-{2C9AE75C-A3F7-37B7-1C52-131B27040578}" dt="2023-09-26T23:45:53.128" v="820"/>
          <pc:sldLayoutMkLst>
            <pc:docMk/>
            <pc:sldMasterMk cId="439291638" sldId="2147484280"/>
            <pc:sldLayoutMk cId="890362331" sldId="2147484286"/>
          </pc:sldLayoutMkLst>
        </pc:sldLayoutChg>
        <pc:sldLayoutChg chg="add">
          <pc:chgData name="Rayann Silva" userId="S::rsilva83@uw.edu::185e155a-3469-40c1-8040-0bec98d61ae2" providerId="AD" clId="Web-{2C9AE75C-A3F7-37B7-1C52-131B27040578}" dt="2023-09-26T23:45:53.128" v="820"/>
          <pc:sldLayoutMkLst>
            <pc:docMk/>
            <pc:sldMasterMk cId="439291638" sldId="2147484280"/>
            <pc:sldLayoutMk cId="2807961262" sldId="2147484287"/>
          </pc:sldLayoutMkLst>
        </pc:sldLayoutChg>
        <pc:sldLayoutChg chg="add">
          <pc:chgData name="Rayann Silva" userId="S::rsilva83@uw.edu::185e155a-3469-40c1-8040-0bec98d61ae2" providerId="AD" clId="Web-{2C9AE75C-A3F7-37B7-1C52-131B27040578}" dt="2023-09-26T23:45:53.128" v="820"/>
          <pc:sldLayoutMkLst>
            <pc:docMk/>
            <pc:sldMasterMk cId="439291638" sldId="2147484280"/>
            <pc:sldLayoutMk cId="2798172010" sldId="2147484288"/>
          </pc:sldLayoutMkLst>
        </pc:sldLayoutChg>
        <pc:sldLayoutChg chg="add">
          <pc:chgData name="Rayann Silva" userId="S::rsilva83@uw.edu::185e155a-3469-40c1-8040-0bec98d61ae2" providerId="AD" clId="Web-{2C9AE75C-A3F7-37B7-1C52-131B27040578}" dt="2023-09-26T23:45:53.128" v="820"/>
          <pc:sldLayoutMkLst>
            <pc:docMk/>
            <pc:sldMasterMk cId="439291638" sldId="2147484280"/>
            <pc:sldLayoutMk cId="3613929964" sldId="2147484289"/>
          </pc:sldLayoutMkLst>
        </pc:sldLayoutChg>
        <pc:sldLayoutChg chg="add">
          <pc:chgData name="Rayann Silva" userId="S::rsilva83@uw.edu::185e155a-3469-40c1-8040-0bec98d61ae2" providerId="AD" clId="Web-{2C9AE75C-A3F7-37B7-1C52-131B27040578}" dt="2023-09-26T23:45:53.128" v="820"/>
          <pc:sldLayoutMkLst>
            <pc:docMk/>
            <pc:sldMasterMk cId="439291638" sldId="2147484280"/>
            <pc:sldLayoutMk cId="1583875660" sldId="2147484290"/>
          </pc:sldLayoutMkLst>
        </pc:sldLayoutChg>
        <pc:sldLayoutChg chg="add">
          <pc:chgData name="Rayann Silva" userId="S::rsilva83@uw.edu::185e155a-3469-40c1-8040-0bec98d61ae2" providerId="AD" clId="Web-{2C9AE75C-A3F7-37B7-1C52-131B27040578}" dt="2023-09-26T23:45:53.128" v="820"/>
          <pc:sldLayoutMkLst>
            <pc:docMk/>
            <pc:sldMasterMk cId="439291638" sldId="2147484280"/>
            <pc:sldLayoutMk cId="3456294748" sldId="2147484291"/>
          </pc:sldLayoutMkLst>
        </pc:sldLayoutChg>
        <pc:sldLayoutChg chg="add">
          <pc:chgData name="Rayann Silva" userId="S::rsilva83@uw.edu::185e155a-3469-40c1-8040-0bec98d61ae2" providerId="AD" clId="Web-{2C9AE75C-A3F7-37B7-1C52-131B27040578}" dt="2023-09-26T23:45:53.128" v="820"/>
          <pc:sldLayoutMkLst>
            <pc:docMk/>
            <pc:sldMasterMk cId="439291638" sldId="2147484280"/>
            <pc:sldLayoutMk cId="3690325474" sldId="2147484292"/>
          </pc:sldLayoutMkLst>
        </pc:sldLayoutChg>
        <pc:sldLayoutChg chg="add">
          <pc:chgData name="Rayann Silva" userId="S::rsilva83@uw.edu::185e155a-3469-40c1-8040-0bec98d61ae2" providerId="AD" clId="Web-{2C9AE75C-A3F7-37B7-1C52-131B27040578}" dt="2023-09-26T23:45:53.128" v="820"/>
          <pc:sldLayoutMkLst>
            <pc:docMk/>
            <pc:sldMasterMk cId="439291638" sldId="2147484280"/>
            <pc:sldLayoutMk cId="2587364818" sldId="2147484293"/>
          </pc:sldLayoutMkLst>
        </pc:sldLayoutChg>
        <pc:sldLayoutChg chg="add">
          <pc:chgData name="Rayann Silva" userId="S::rsilva83@uw.edu::185e155a-3469-40c1-8040-0bec98d61ae2" providerId="AD" clId="Web-{2C9AE75C-A3F7-37B7-1C52-131B27040578}" dt="2023-09-26T23:45:53.128" v="820"/>
          <pc:sldLayoutMkLst>
            <pc:docMk/>
            <pc:sldMasterMk cId="439291638" sldId="2147484280"/>
            <pc:sldLayoutMk cId="3662553205" sldId="2147484294"/>
          </pc:sldLayoutMkLst>
        </pc:sldLayoutChg>
        <pc:sldLayoutChg chg="add">
          <pc:chgData name="Rayann Silva" userId="S::rsilva83@uw.edu::185e155a-3469-40c1-8040-0bec98d61ae2" providerId="AD" clId="Web-{2C9AE75C-A3F7-37B7-1C52-131B27040578}" dt="2023-09-26T23:45:53.128" v="820"/>
          <pc:sldLayoutMkLst>
            <pc:docMk/>
            <pc:sldMasterMk cId="439291638" sldId="2147484280"/>
            <pc:sldLayoutMk cId="3777010559" sldId="2147484295"/>
          </pc:sldLayoutMkLst>
        </pc:sldLayoutChg>
        <pc:sldLayoutChg chg="add">
          <pc:chgData name="Rayann Silva" userId="S::rsilva83@uw.edu::185e155a-3469-40c1-8040-0bec98d61ae2" providerId="AD" clId="Web-{2C9AE75C-A3F7-37B7-1C52-131B27040578}" dt="2023-09-26T23:45:53.128" v="820"/>
          <pc:sldLayoutMkLst>
            <pc:docMk/>
            <pc:sldMasterMk cId="439291638" sldId="2147484280"/>
            <pc:sldLayoutMk cId="2369820821" sldId="2147484296"/>
          </pc:sldLayoutMkLst>
        </pc:sldLayoutChg>
        <pc:sldLayoutChg chg="add">
          <pc:chgData name="Rayann Silva" userId="S::rsilva83@uw.edu::185e155a-3469-40c1-8040-0bec98d61ae2" providerId="AD" clId="Web-{2C9AE75C-A3F7-37B7-1C52-131B27040578}" dt="2023-09-26T23:45:53.128" v="820"/>
          <pc:sldLayoutMkLst>
            <pc:docMk/>
            <pc:sldMasterMk cId="439291638" sldId="2147484280"/>
            <pc:sldLayoutMk cId="803542769" sldId="2147484297"/>
          </pc:sldLayoutMkLst>
        </pc:sldLayoutChg>
        <pc:sldLayoutChg chg="add">
          <pc:chgData name="Rayann Silva" userId="S::rsilva83@uw.edu::185e155a-3469-40c1-8040-0bec98d61ae2" providerId="AD" clId="Web-{2C9AE75C-A3F7-37B7-1C52-131B27040578}" dt="2023-09-26T23:45:53.128" v="820"/>
          <pc:sldLayoutMkLst>
            <pc:docMk/>
            <pc:sldMasterMk cId="439291638" sldId="2147484280"/>
            <pc:sldLayoutMk cId="3507058465" sldId="2147484298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8A6B4D-76C4-4399-8E6B-E2E85BAA3BE0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C090DC-A63A-43D8-A78F-4C9D87B52CF1}">
      <dgm:prSet/>
      <dgm:spPr/>
      <dgm:t>
        <a:bodyPr/>
        <a:lstStyle/>
        <a:p>
          <a:r>
            <a:rPr lang="en-US" baseline="0"/>
            <a:t>Field Test #1</a:t>
          </a:r>
          <a:endParaRPr lang="en-US"/>
        </a:p>
      </dgm:t>
    </dgm:pt>
    <dgm:pt modelId="{D1B98AFA-FE93-4F01-98BA-CB00207460CE}" type="parTrans" cxnId="{D94716FA-A3BD-468C-BAA1-F4219CE9DE90}">
      <dgm:prSet/>
      <dgm:spPr/>
      <dgm:t>
        <a:bodyPr/>
        <a:lstStyle/>
        <a:p>
          <a:endParaRPr lang="en-US"/>
        </a:p>
      </dgm:t>
    </dgm:pt>
    <dgm:pt modelId="{E59BE654-1CB4-4C71-89B5-4D59A8DA7A6F}" type="sibTrans" cxnId="{D94716FA-A3BD-468C-BAA1-F4219CE9DE90}">
      <dgm:prSet/>
      <dgm:spPr/>
      <dgm:t>
        <a:bodyPr/>
        <a:lstStyle/>
        <a:p>
          <a:endParaRPr lang="en-US"/>
        </a:p>
      </dgm:t>
    </dgm:pt>
    <dgm:pt modelId="{D5032491-9F78-4B91-A23A-4D4D87D05E73}">
      <dgm:prSet/>
      <dgm:spPr/>
      <dgm:t>
        <a:bodyPr/>
        <a:lstStyle/>
        <a:p>
          <a:r>
            <a:rPr lang="en-US" dirty="0"/>
            <a:t>Screening Windows for first round of screening here.</a:t>
          </a:r>
        </a:p>
      </dgm:t>
    </dgm:pt>
    <dgm:pt modelId="{BB4397DC-CB2B-45ED-BC6F-B51C4815E74A}" type="parTrans" cxnId="{E0A9C2EE-62BA-4407-8C67-401648513254}">
      <dgm:prSet/>
      <dgm:spPr/>
      <dgm:t>
        <a:bodyPr/>
        <a:lstStyle/>
        <a:p>
          <a:endParaRPr lang="en-US"/>
        </a:p>
      </dgm:t>
    </dgm:pt>
    <dgm:pt modelId="{FB3AE3C3-9981-4FC2-A795-C80B372A25DB}" type="sibTrans" cxnId="{E0A9C2EE-62BA-4407-8C67-401648513254}">
      <dgm:prSet/>
      <dgm:spPr/>
      <dgm:t>
        <a:bodyPr/>
        <a:lstStyle/>
        <a:p>
          <a:endParaRPr lang="en-US"/>
        </a:p>
      </dgm:t>
    </dgm:pt>
    <dgm:pt modelId="{8FBB7092-3F1C-431C-BAA8-F555024CDD6C}">
      <dgm:prSet/>
      <dgm:spPr/>
      <dgm:t>
        <a:bodyPr/>
        <a:lstStyle/>
        <a:p>
          <a:r>
            <a:rPr lang="en-US" baseline="0"/>
            <a:t>Field Test #2</a:t>
          </a:r>
          <a:endParaRPr lang="en-US"/>
        </a:p>
      </dgm:t>
    </dgm:pt>
    <dgm:pt modelId="{B06DD5D7-B18E-454B-A0AB-10FB80676209}" type="parTrans" cxnId="{70392FF8-9315-49E9-9D57-B45C535B5D1F}">
      <dgm:prSet/>
      <dgm:spPr/>
      <dgm:t>
        <a:bodyPr/>
        <a:lstStyle/>
        <a:p>
          <a:endParaRPr lang="en-US"/>
        </a:p>
      </dgm:t>
    </dgm:pt>
    <dgm:pt modelId="{97D0DE2A-13FE-46AB-82E9-368EADCEAF07}" type="sibTrans" cxnId="{70392FF8-9315-49E9-9D57-B45C535B5D1F}">
      <dgm:prSet/>
      <dgm:spPr/>
      <dgm:t>
        <a:bodyPr/>
        <a:lstStyle/>
        <a:p>
          <a:endParaRPr lang="en-US"/>
        </a:p>
      </dgm:t>
    </dgm:pt>
    <dgm:pt modelId="{EF3F6AF2-29DA-42B5-826E-498C33550A73}">
      <dgm:prSet/>
      <dgm:spPr/>
      <dgm:t>
        <a:bodyPr/>
        <a:lstStyle/>
        <a:p>
          <a:r>
            <a:rPr lang="en-US" dirty="0"/>
            <a:t>Screening Windows for second round of screening here.</a:t>
          </a:r>
        </a:p>
      </dgm:t>
    </dgm:pt>
    <dgm:pt modelId="{EE52C211-B25D-47F8-938F-500D2916EE7F}" type="parTrans" cxnId="{7DFAC560-7445-41AC-BC16-495E986D8293}">
      <dgm:prSet/>
      <dgm:spPr/>
      <dgm:t>
        <a:bodyPr/>
        <a:lstStyle/>
        <a:p>
          <a:endParaRPr lang="en-US"/>
        </a:p>
      </dgm:t>
    </dgm:pt>
    <dgm:pt modelId="{6D1590D5-8A84-4283-9987-3010F26F1134}" type="sibTrans" cxnId="{7DFAC560-7445-41AC-BC16-495E986D8293}">
      <dgm:prSet/>
      <dgm:spPr/>
      <dgm:t>
        <a:bodyPr/>
        <a:lstStyle/>
        <a:p>
          <a:endParaRPr lang="en-US"/>
        </a:p>
      </dgm:t>
    </dgm:pt>
    <dgm:pt modelId="{6340EE7B-FB96-45B3-AFD9-10C6A2FDA9D1}">
      <dgm:prSet/>
      <dgm:spPr/>
      <dgm:t>
        <a:bodyPr/>
        <a:lstStyle/>
        <a:p>
          <a:r>
            <a:rPr lang="en-US"/>
            <a:t>Implementation Plan</a:t>
          </a:r>
        </a:p>
      </dgm:t>
    </dgm:pt>
    <dgm:pt modelId="{9855DC84-0607-41AE-AE15-6CA31CC0A33F}" type="parTrans" cxnId="{03A497A1-FAD6-46AF-88CC-BAEBF1CAA479}">
      <dgm:prSet/>
      <dgm:spPr/>
      <dgm:t>
        <a:bodyPr/>
        <a:lstStyle/>
        <a:p>
          <a:endParaRPr lang="en-US"/>
        </a:p>
      </dgm:t>
    </dgm:pt>
    <dgm:pt modelId="{0A4B14E1-9071-4518-AB47-9FDB375C5E80}" type="sibTrans" cxnId="{03A497A1-FAD6-46AF-88CC-BAEBF1CAA479}">
      <dgm:prSet/>
      <dgm:spPr/>
      <dgm:t>
        <a:bodyPr/>
        <a:lstStyle/>
        <a:p>
          <a:endParaRPr lang="en-US"/>
        </a:p>
      </dgm:t>
    </dgm:pt>
    <dgm:pt modelId="{9F0F44BF-702B-4A94-BE3A-5B3D5C6D5CAC}">
      <dgm:prSet/>
      <dgm:spPr/>
      <dgm:t>
        <a:bodyPr/>
        <a:lstStyle/>
        <a:p>
          <a:r>
            <a:rPr lang="en-US" dirty="0"/>
            <a:t>Multi-phase plan beginning in…insert dates</a:t>
          </a:r>
        </a:p>
      </dgm:t>
    </dgm:pt>
    <dgm:pt modelId="{9E36DDB5-659E-434A-8967-91B8E7FD648B}" type="parTrans" cxnId="{0FA2D25D-6AA2-4568-8FC7-935E75904C08}">
      <dgm:prSet/>
      <dgm:spPr/>
      <dgm:t>
        <a:bodyPr/>
        <a:lstStyle/>
        <a:p>
          <a:endParaRPr lang="en-US"/>
        </a:p>
      </dgm:t>
    </dgm:pt>
    <dgm:pt modelId="{201F76A6-4936-41D3-B3D6-B876579266CD}" type="sibTrans" cxnId="{0FA2D25D-6AA2-4568-8FC7-935E75904C08}">
      <dgm:prSet/>
      <dgm:spPr/>
      <dgm:t>
        <a:bodyPr/>
        <a:lstStyle/>
        <a:p>
          <a:endParaRPr lang="en-US"/>
        </a:p>
      </dgm:t>
    </dgm:pt>
    <dgm:pt modelId="{CD062FAE-4E41-4FB0-B9C8-D06CF5A4F416}" type="pres">
      <dgm:prSet presAssocID="{CF8A6B4D-76C4-4399-8E6B-E2E85BAA3BE0}" presName="Name0" presStyleCnt="0">
        <dgm:presLayoutVars>
          <dgm:dir/>
          <dgm:animLvl val="lvl"/>
          <dgm:resizeHandles val="exact"/>
        </dgm:presLayoutVars>
      </dgm:prSet>
      <dgm:spPr/>
    </dgm:pt>
    <dgm:pt modelId="{A034105B-3E62-412E-9A2A-6DCD7D4E1FAA}" type="pres">
      <dgm:prSet presAssocID="{BAC090DC-A63A-43D8-A78F-4C9D87B52CF1}" presName="composite" presStyleCnt="0"/>
      <dgm:spPr/>
    </dgm:pt>
    <dgm:pt modelId="{4F20E75A-43F5-49EF-B939-EA2BF2123C82}" type="pres">
      <dgm:prSet presAssocID="{BAC090DC-A63A-43D8-A78F-4C9D87B52CF1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326FD76A-71C3-40AA-9290-CF2C3B05EC0E}" type="pres">
      <dgm:prSet presAssocID="{BAC090DC-A63A-43D8-A78F-4C9D87B52CF1}" presName="desTx" presStyleLbl="alignAccFollowNode1" presStyleIdx="0" presStyleCnt="3">
        <dgm:presLayoutVars>
          <dgm:bulletEnabled val="1"/>
        </dgm:presLayoutVars>
      </dgm:prSet>
      <dgm:spPr/>
    </dgm:pt>
    <dgm:pt modelId="{34E6FBF4-6355-4B78-9A9F-7812F93D3236}" type="pres">
      <dgm:prSet presAssocID="{E59BE654-1CB4-4C71-89B5-4D59A8DA7A6F}" presName="space" presStyleCnt="0"/>
      <dgm:spPr/>
    </dgm:pt>
    <dgm:pt modelId="{560D7D52-4040-4828-ABEA-CF4792351F53}" type="pres">
      <dgm:prSet presAssocID="{8FBB7092-3F1C-431C-BAA8-F555024CDD6C}" presName="composite" presStyleCnt="0"/>
      <dgm:spPr/>
    </dgm:pt>
    <dgm:pt modelId="{BEC5A0BD-D8C9-440B-9BC3-32025AACBF38}" type="pres">
      <dgm:prSet presAssocID="{8FBB7092-3F1C-431C-BAA8-F555024CDD6C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14504AA8-1DA5-4210-86A3-FB25031B9C87}" type="pres">
      <dgm:prSet presAssocID="{8FBB7092-3F1C-431C-BAA8-F555024CDD6C}" presName="desTx" presStyleLbl="alignAccFollowNode1" presStyleIdx="1" presStyleCnt="3">
        <dgm:presLayoutVars>
          <dgm:bulletEnabled val="1"/>
        </dgm:presLayoutVars>
      </dgm:prSet>
      <dgm:spPr/>
    </dgm:pt>
    <dgm:pt modelId="{54A334AF-C775-4A4E-910B-3B03FBCCFF47}" type="pres">
      <dgm:prSet presAssocID="{97D0DE2A-13FE-46AB-82E9-368EADCEAF07}" presName="space" presStyleCnt="0"/>
      <dgm:spPr/>
    </dgm:pt>
    <dgm:pt modelId="{5FB3B64D-EAF4-44D1-AAED-8F71E85D9576}" type="pres">
      <dgm:prSet presAssocID="{6340EE7B-FB96-45B3-AFD9-10C6A2FDA9D1}" presName="composite" presStyleCnt="0"/>
      <dgm:spPr/>
    </dgm:pt>
    <dgm:pt modelId="{F637BF0D-C035-45BE-80CE-F4F81C79C368}" type="pres">
      <dgm:prSet presAssocID="{6340EE7B-FB96-45B3-AFD9-10C6A2FDA9D1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777FF69A-CACD-4B48-A8D7-460621026942}" type="pres">
      <dgm:prSet presAssocID="{6340EE7B-FB96-45B3-AFD9-10C6A2FDA9D1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C27E0A04-098A-4B07-B0F8-A0D1800C1D26}" type="presOf" srcId="{D5032491-9F78-4B91-A23A-4D4D87D05E73}" destId="{326FD76A-71C3-40AA-9290-CF2C3B05EC0E}" srcOrd="0" destOrd="0" presId="urn:microsoft.com/office/officeart/2005/8/layout/hList1"/>
    <dgm:cxn modelId="{69D8DD26-5BD4-4CBF-B2B1-A092DAAC5B06}" type="presOf" srcId="{6340EE7B-FB96-45B3-AFD9-10C6A2FDA9D1}" destId="{F637BF0D-C035-45BE-80CE-F4F81C79C368}" srcOrd="0" destOrd="0" presId="urn:microsoft.com/office/officeart/2005/8/layout/hList1"/>
    <dgm:cxn modelId="{0FA2D25D-6AA2-4568-8FC7-935E75904C08}" srcId="{6340EE7B-FB96-45B3-AFD9-10C6A2FDA9D1}" destId="{9F0F44BF-702B-4A94-BE3A-5B3D5C6D5CAC}" srcOrd="0" destOrd="0" parTransId="{9E36DDB5-659E-434A-8967-91B8E7FD648B}" sibTransId="{201F76A6-4936-41D3-B3D6-B876579266CD}"/>
    <dgm:cxn modelId="{7DFAC560-7445-41AC-BC16-495E986D8293}" srcId="{8FBB7092-3F1C-431C-BAA8-F555024CDD6C}" destId="{EF3F6AF2-29DA-42B5-826E-498C33550A73}" srcOrd="0" destOrd="0" parTransId="{EE52C211-B25D-47F8-938F-500D2916EE7F}" sibTransId="{6D1590D5-8A84-4283-9987-3010F26F1134}"/>
    <dgm:cxn modelId="{B908187C-C8B4-497A-832E-24F02694693F}" type="presOf" srcId="{CF8A6B4D-76C4-4399-8E6B-E2E85BAA3BE0}" destId="{CD062FAE-4E41-4FB0-B9C8-D06CF5A4F416}" srcOrd="0" destOrd="0" presId="urn:microsoft.com/office/officeart/2005/8/layout/hList1"/>
    <dgm:cxn modelId="{D2D54C98-81AC-4E12-A1A7-3C51AD64C39F}" type="presOf" srcId="{9F0F44BF-702B-4A94-BE3A-5B3D5C6D5CAC}" destId="{777FF69A-CACD-4B48-A8D7-460621026942}" srcOrd="0" destOrd="0" presId="urn:microsoft.com/office/officeart/2005/8/layout/hList1"/>
    <dgm:cxn modelId="{EAEA6C9E-BA71-4F93-83B0-ACB1D1A4C220}" type="presOf" srcId="{EF3F6AF2-29DA-42B5-826E-498C33550A73}" destId="{14504AA8-1DA5-4210-86A3-FB25031B9C87}" srcOrd="0" destOrd="0" presId="urn:microsoft.com/office/officeart/2005/8/layout/hList1"/>
    <dgm:cxn modelId="{03A497A1-FAD6-46AF-88CC-BAEBF1CAA479}" srcId="{CF8A6B4D-76C4-4399-8E6B-E2E85BAA3BE0}" destId="{6340EE7B-FB96-45B3-AFD9-10C6A2FDA9D1}" srcOrd="2" destOrd="0" parTransId="{9855DC84-0607-41AE-AE15-6CA31CC0A33F}" sibTransId="{0A4B14E1-9071-4518-AB47-9FDB375C5E80}"/>
    <dgm:cxn modelId="{D5CC2FAC-1BEC-4FDC-B857-878691EC880D}" type="presOf" srcId="{8FBB7092-3F1C-431C-BAA8-F555024CDD6C}" destId="{BEC5A0BD-D8C9-440B-9BC3-32025AACBF38}" srcOrd="0" destOrd="0" presId="urn:microsoft.com/office/officeart/2005/8/layout/hList1"/>
    <dgm:cxn modelId="{33A31FD3-022D-4C07-A9D4-D8A5F0D54A51}" type="presOf" srcId="{BAC090DC-A63A-43D8-A78F-4C9D87B52CF1}" destId="{4F20E75A-43F5-49EF-B939-EA2BF2123C82}" srcOrd="0" destOrd="0" presId="urn:microsoft.com/office/officeart/2005/8/layout/hList1"/>
    <dgm:cxn modelId="{E0A9C2EE-62BA-4407-8C67-401648513254}" srcId="{BAC090DC-A63A-43D8-A78F-4C9D87B52CF1}" destId="{D5032491-9F78-4B91-A23A-4D4D87D05E73}" srcOrd="0" destOrd="0" parTransId="{BB4397DC-CB2B-45ED-BC6F-B51C4815E74A}" sibTransId="{FB3AE3C3-9981-4FC2-A795-C80B372A25DB}"/>
    <dgm:cxn modelId="{70392FF8-9315-49E9-9D57-B45C535B5D1F}" srcId="{CF8A6B4D-76C4-4399-8E6B-E2E85BAA3BE0}" destId="{8FBB7092-3F1C-431C-BAA8-F555024CDD6C}" srcOrd="1" destOrd="0" parTransId="{B06DD5D7-B18E-454B-A0AB-10FB80676209}" sibTransId="{97D0DE2A-13FE-46AB-82E9-368EADCEAF07}"/>
    <dgm:cxn modelId="{D94716FA-A3BD-468C-BAA1-F4219CE9DE90}" srcId="{CF8A6B4D-76C4-4399-8E6B-E2E85BAA3BE0}" destId="{BAC090DC-A63A-43D8-A78F-4C9D87B52CF1}" srcOrd="0" destOrd="0" parTransId="{D1B98AFA-FE93-4F01-98BA-CB00207460CE}" sibTransId="{E59BE654-1CB4-4C71-89B5-4D59A8DA7A6F}"/>
    <dgm:cxn modelId="{9E584F03-1500-4804-A74B-41F427A57DBE}" type="presParOf" srcId="{CD062FAE-4E41-4FB0-B9C8-D06CF5A4F416}" destId="{A034105B-3E62-412E-9A2A-6DCD7D4E1FAA}" srcOrd="0" destOrd="0" presId="urn:microsoft.com/office/officeart/2005/8/layout/hList1"/>
    <dgm:cxn modelId="{65E7ACFA-B1FE-4F1D-B086-7C30D71B31AD}" type="presParOf" srcId="{A034105B-3E62-412E-9A2A-6DCD7D4E1FAA}" destId="{4F20E75A-43F5-49EF-B939-EA2BF2123C82}" srcOrd="0" destOrd="0" presId="urn:microsoft.com/office/officeart/2005/8/layout/hList1"/>
    <dgm:cxn modelId="{09F63A8F-1D50-4304-BFAE-28F947859FF5}" type="presParOf" srcId="{A034105B-3E62-412E-9A2A-6DCD7D4E1FAA}" destId="{326FD76A-71C3-40AA-9290-CF2C3B05EC0E}" srcOrd="1" destOrd="0" presId="urn:microsoft.com/office/officeart/2005/8/layout/hList1"/>
    <dgm:cxn modelId="{F9D5E0DF-E47A-4EF0-A841-13C1D21ED941}" type="presParOf" srcId="{CD062FAE-4E41-4FB0-B9C8-D06CF5A4F416}" destId="{34E6FBF4-6355-4B78-9A9F-7812F93D3236}" srcOrd="1" destOrd="0" presId="urn:microsoft.com/office/officeart/2005/8/layout/hList1"/>
    <dgm:cxn modelId="{17E28CBE-85BB-4BC2-9667-76039739936B}" type="presParOf" srcId="{CD062FAE-4E41-4FB0-B9C8-D06CF5A4F416}" destId="{560D7D52-4040-4828-ABEA-CF4792351F53}" srcOrd="2" destOrd="0" presId="urn:microsoft.com/office/officeart/2005/8/layout/hList1"/>
    <dgm:cxn modelId="{A19CE297-9185-4AAB-943D-09E35432835F}" type="presParOf" srcId="{560D7D52-4040-4828-ABEA-CF4792351F53}" destId="{BEC5A0BD-D8C9-440B-9BC3-32025AACBF38}" srcOrd="0" destOrd="0" presId="urn:microsoft.com/office/officeart/2005/8/layout/hList1"/>
    <dgm:cxn modelId="{B7F396DB-893B-420C-B45E-402A022E2224}" type="presParOf" srcId="{560D7D52-4040-4828-ABEA-CF4792351F53}" destId="{14504AA8-1DA5-4210-86A3-FB25031B9C87}" srcOrd="1" destOrd="0" presId="urn:microsoft.com/office/officeart/2005/8/layout/hList1"/>
    <dgm:cxn modelId="{A0139FDC-F4BA-432D-B309-38F13A6C0C65}" type="presParOf" srcId="{CD062FAE-4E41-4FB0-B9C8-D06CF5A4F416}" destId="{54A334AF-C775-4A4E-910B-3B03FBCCFF47}" srcOrd="3" destOrd="0" presId="urn:microsoft.com/office/officeart/2005/8/layout/hList1"/>
    <dgm:cxn modelId="{BA66FCEF-2A25-452A-B349-D97DDFADD976}" type="presParOf" srcId="{CD062FAE-4E41-4FB0-B9C8-D06CF5A4F416}" destId="{5FB3B64D-EAF4-44D1-AAED-8F71E85D9576}" srcOrd="4" destOrd="0" presId="urn:microsoft.com/office/officeart/2005/8/layout/hList1"/>
    <dgm:cxn modelId="{33C95990-10F5-4B9D-B6D7-DA0A7199B409}" type="presParOf" srcId="{5FB3B64D-EAF4-44D1-AAED-8F71E85D9576}" destId="{F637BF0D-C035-45BE-80CE-F4F81C79C368}" srcOrd="0" destOrd="0" presId="urn:microsoft.com/office/officeart/2005/8/layout/hList1"/>
    <dgm:cxn modelId="{492D7109-4C2F-483E-A742-5A4BE800E033}" type="presParOf" srcId="{5FB3B64D-EAF4-44D1-AAED-8F71E85D9576}" destId="{777FF69A-CACD-4B48-A8D7-46062102694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20E75A-43F5-49EF-B939-EA2BF2123C82}">
      <dsp:nvSpPr>
        <dsp:cNvPr id="0" name=""/>
        <dsp:cNvSpPr/>
      </dsp:nvSpPr>
      <dsp:spPr>
        <a:xfrm>
          <a:off x="3286" y="91326"/>
          <a:ext cx="3203971" cy="11420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baseline="0"/>
            <a:t>Field Test #1</a:t>
          </a:r>
          <a:endParaRPr lang="en-US" sz="2900" kern="1200"/>
        </a:p>
      </dsp:txBody>
      <dsp:txXfrm>
        <a:off x="3286" y="91326"/>
        <a:ext cx="3203971" cy="1142092"/>
      </dsp:txXfrm>
    </dsp:sp>
    <dsp:sp modelId="{326FD76A-71C3-40AA-9290-CF2C3B05EC0E}">
      <dsp:nvSpPr>
        <dsp:cNvPr id="0" name=""/>
        <dsp:cNvSpPr/>
      </dsp:nvSpPr>
      <dsp:spPr>
        <a:xfrm>
          <a:off x="3286" y="1233419"/>
          <a:ext cx="3203971" cy="270657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dirty="0"/>
            <a:t>Screening Windows for first round of screening here.</a:t>
          </a:r>
        </a:p>
      </dsp:txBody>
      <dsp:txXfrm>
        <a:off x="3286" y="1233419"/>
        <a:ext cx="3203971" cy="2706570"/>
      </dsp:txXfrm>
    </dsp:sp>
    <dsp:sp modelId="{BEC5A0BD-D8C9-440B-9BC3-32025AACBF38}">
      <dsp:nvSpPr>
        <dsp:cNvPr id="0" name=""/>
        <dsp:cNvSpPr/>
      </dsp:nvSpPr>
      <dsp:spPr>
        <a:xfrm>
          <a:off x="3655814" y="91326"/>
          <a:ext cx="3203971" cy="11420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baseline="0"/>
            <a:t>Field Test #2</a:t>
          </a:r>
          <a:endParaRPr lang="en-US" sz="2900" kern="1200"/>
        </a:p>
      </dsp:txBody>
      <dsp:txXfrm>
        <a:off x="3655814" y="91326"/>
        <a:ext cx="3203971" cy="1142092"/>
      </dsp:txXfrm>
    </dsp:sp>
    <dsp:sp modelId="{14504AA8-1DA5-4210-86A3-FB25031B9C87}">
      <dsp:nvSpPr>
        <dsp:cNvPr id="0" name=""/>
        <dsp:cNvSpPr/>
      </dsp:nvSpPr>
      <dsp:spPr>
        <a:xfrm>
          <a:off x="3655814" y="1233419"/>
          <a:ext cx="3203971" cy="270657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dirty="0"/>
            <a:t>Screening Windows for second round of screening here.</a:t>
          </a:r>
        </a:p>
      </dsp:txBody>
      <dsp:txXfrm>
        <a:off x="3655814" y="1233419"/>
        <a:ext cx="3203971" cy="2706570"/>
      </dsp:txXfrm>
    </dsp:sp>
    <dsp:sp modelId="{F637BF0D-C035-45BE-80CE-F4F81C79C368}">
      <dsp:nvSpPr>
        <dsp:cNvPr id="0" name=""/>
        <dsp:cNvSpPr/>
      </dsp:nvSpPr>
      <dsp:spPr>
        <a:xfrm>
          <a:off x="7308342" y="91326"/>
          <a:ext cx="3203971" cy="11420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Implementation Plan</a:t>
          </a:r>
        </a:p>
      </dsp:txBody>
      <dsp:txXfrm>
        <a:off x="7308342" y="91326"/>
        <a:ext cx="3203971" cy="1142092"/>
      </dsp:txXfrm>
    </dsp:sp>
    <dsp:sp modelId="{777FF69A-CACD-4B48-A8D7-460621026942}">
      <dsp:nvSpPr>
        <dsp:cNvPr id="0" name=""/>
        <dsp:cNvSpPr/>
      </dsp:nvSpPr>
      <dsp:spPr>
        <a:xfrm>
          <a:off x="7308342" y="1233419"/>
          <a:ext cx="3203971" cy="270657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dirty="0"/>
            <a:t>Multi-phase plan beginning in…insert dates</a:t>
          </a:r>
        </a:p>
      </dsp:txBody>
      <dsp:txXfrm>
        <a:off x="7308342" y="1233419"/>
        <a:ext cx="3203971" cy="27065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674E62-E353-4CF8-B731-AA0CC976514A}" type="datetimeFigureOut">
              <a:t>6/26/25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4CAFA-A4E0-43F7-A9F5-8945DEF0552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21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0" name="Google Shape;570;p2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000" tIns="48500" rIns="97000" bIns="48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5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5" name="Google Shape;377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76" name="Google Shape;3776;p34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77" name="Google Shape;3777;p34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3" name="Google Shape;378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84" name="Google Shape;3784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785" name="Google Shape;3785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E79EF-5B9F-48AA-8F0A-B698B49298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912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7" name="Google Shape;3797;p37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8" name="Google Shape;379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6" name="Google Shape;380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7" name="Google Shape;3807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808" name="Google Shape;3808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1017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8" name="Google Shape;358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54263" y="520700"/>
            <a:ext cx="4638675" cy="2609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89" name="Google Shape;3589;p18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90" name="Google Shape;3590;p18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01" name="Google Shape;3601;p19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02" name="Google Shape;3602;p19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5" name="Google Shape;3615;p2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6" name="Google Shape;361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EEC29-2814-4773-AE76-5FC1365D5B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14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E79EF-5B9F-48AA-8F0A-B698B49298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916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106cd17b02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3106cd17b02_0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g3106cd17b02_0_1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8" name="Google Shape;3648;p25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9" name="Google Shape;364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9" name="Google Shape;370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0" name="Google Shape;3710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711" name="Google Shape;3711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png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7.png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ECCBE-E955-4888-8EC4-E83D5A338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3FAD37-A8A9-4E09-B178-7C641C34F8F8}"/>
              </a:ext>
            </a:extLst>
          </p:cNvPr>
          <p:cNvSpPr/>
          <p:nvPr userDrawn="1"/>
        </p:nvSpPr>
        <p:spPr>
          <a:xfrm>
            <a:off x="4389039" y="4779973"/>
            <a:ext cx="7802961" cy="2078027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person, outdoor, tree, sky&#10;&#10;Description automatically generated">
            <a:extLst>
              <a:ext uri="{FF2B5EF4-FFF2-40B4-BE49-F238E27FC236}">
                <a16:creationId xmlns:a16="http://schemas.microsoft.com/office/drawing/2014/main" id="{121F0A37-8724-44B8-B73B-572AE2B90B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995"/>
          <a:stretch/>
        </p:blipFill>
        <p:spPr>
          <a:xfrm>
            <a:off x="5171635" y="377624"/>
            <a:ext cx="6599564" cy="575512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E9FF4F4-F30F-46C7-B0FA-F72A824EFD65}"/>
              </a:ext>
            </a:extLst>
          </p:cNvPr>
          <p:cNvSpPr/>
          <p:nvPr userDrawn="1"/>
        </p:nvSpPr>
        <p:spPr>
          <a:xfrm>
            <a:off x="0" y="0"/>
            <a:ext cx="2671022" cy="372234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C34BCB-422B-4B7D-B051-68A5A1C0D4D0}"/>
              </a:ext>
            </a:extLst>
          </p:cNvPr>
          <p:cNvSpPr/>
          <p:nvPr userDrawn="1"/>
        </p:nvSpPr>
        <p:spPr>
          <a:xfrm>
            <a:off x="546412" y="3189442"/>
            <a:ext cx="45719" cy="328071"/>
          </a:xfrm>
          <a:prstGeom prst="rect">
            <a:avLst/>
          </a:prstGeom>
          <a:solidFill>
            <a:srgbClr val="3A3A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BEF727-698F-44FA-9523-1EEDE12E8957}"/>
              </a:ext>
            </a:extLst>
          </p:cNvPr>
          <p:cNvSpPr/>
          <p:nvPr userDrawn="1"/>
        </p:nvSpPr>
        <p:spPr>
          <a:xfrm>
            <a:off x="580430" y="4779973"/>
            <a:ext cx="1061354" cy="333153"/>
          </a:xfrm>
          <a:prstGeom prst="rect">
            <a:avLst/>
          </a:prstGeom>
          <a:solidFill>
            <a:srgbClr val="3A3A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E1F19A8D-C827-4DE2-9AF4-5110DE8FF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265" t="15438" r="7030" b="26984"/>
          <a:stretch/>
        </p:blipFill>
        <p:spPr>
          <a:xfrm>
            <a:off x="447862" y="680643"/>
            <a:ext cx="2223160" cy="386638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748991F-5403-446D-98B5-D6A42CF92D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6412" y="1710005"/>
            <a:ext cx="3487738" cy="1239471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Insert presentation title here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13ABAD0-0673-4BCA-9E3E-B66B6FF822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3189288"/>
            <a:ext cx="3292475" cy="328612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Subtitle, partner org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27D82C3B-E5CE-4BEA-9B7C-6E340F1B59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1025" y="4779963"/>
            <a:ext cx="1060450" cy="328612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DDF65F31-2B05-4589-9526-EC70BF70CF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41488" y="4779963"/>
            <a:ext cx="3292474" cy="32861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Location or conference</a:t>
            </a:r>
          </a:p>
        </p:txBody>
      </p:sp>
    </p:spTree>
    <p:extLst>
      <p:ext uri="{BB962C8B-B14F-4D97-AF65-F5344CB8AC3E}">
        <p14:creationId xmlns:p14="http://schemas.microsoft.com/office/powerpoint/2010/main" val="2495759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standing in front of a group of children&#10;&#10;Description automatically generated with low confidence">
            <a:extLst>
              <a:ext uri="{FF2B5EF4-FFF2-40B4-BE49-F238E27FC236}">
                <a16:creationId xmlns:a16="http://schemas.microsoft.com/office/drawing/2014/main" id="{06317856-125A-4C40-931E-902A7E177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064" r="11887" b="6011"/>
          <a:stretch/>
        </p:blipFill>
        <p:spPr>
          <a:xfrm>
            <a:off x="4731351" y="628514"/>
            <a:ext cx="7120680" cy="498976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0B252-EFDD-410C-97FA-CC46015DE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446A21-AA51-4A8A-85AD-7551D278F029}"/>
              </a:ext>
            </a:extLst>
          </p:cNvPr>
          <p:cNvSpPr/>
          <p:nvPr userDrawn="1"/>
        </p:nvSpPr>
        <p:spPr>
          <a:xfrm>
            <a:off x="0" y="0"/>
            <a:ext cx="49149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0CC503-B2C2-43C3-A5CC-49B9D85616CF}"/>
              </a:ext>
            </a:extLst>
          </p:cNvPr>
          <p:cNvSpPr/>
          <p:nvPr userDrawn="1"/>
        </p:nvSpPr>
        <p:spPr>
          <a:xfrm>
            <a:off x="3778272" y="628514"/>
            <a:ext cx="1656091" cy="498976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BD0038-1475-47FC-9AF9-A52175B681DE}"/>
              </a:ext>
            </a:extLst>
          </p:cNvPr>
          <p:cNvSpPr/>
          <p:nvPr userDrawn="1"/>
        </p:nvSpPr>
        <p:spPr>
          <a:xfrm>
            <a:off x="5433646" y="628515"/>
            <a:ext cx="6418385" cy="4989770"/>
          </a:xfrm>
          <a:prstGeom prst="rect">
            <a:avLst/>
          </a:prstGeom>
          <a:solidFill>
            <a:srgbClr val="D3B051">
              <a:alpha val="7841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9E2E52-C864-46B5-A699-C0AC38151639}"/>
              </a:ext>
            </a:extLst>
          </p:cNvPr>
          <p:cNvSpPr/>
          <p:nvPr userDrawn="1"/>
        </p:nvSpPr>
        <p:spPr>
          <a:xfrm>
            <a:off x="1" y="1933010"/>
            <a:ext cx="4625868" cy="2176130"/>
          </a:xfrm>
          <a:prstGeom prst="rect">
            <a:avLst/>
          </a:prstGeom>
          <a:solidFill>
            <a:srgbClr val="466B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B1CB9D-1567-4D3A-A1AC-873F8606FA8E}"/>
              </a:ext>
            </a:extLst>
          </p:cNvPr>
          <p:cNvSpPr/>
          <p:nvPr userDrawn="1"/>
        </p:nvSpPr>
        <p:spPr>
          <a:xfrm>
            <a:off x="3170474" y="3304258"/>
            <a:ext cx="914400" cy="4571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CC2B56-D909-4E86-AA40-0D86784D5A1F}"/>
              </a:ext>
            </a:extLst>
          </p:cNvPr>
          <p:cNvSpPr/>
          <p:nvPr userDrawn="1"/>
        </p:nvSpPr>
        <p:spPr>
          <a:xfrm rot="16200000">
            <a:off x="-405935" y="2886211"/>
            <a:ext cx="935831" cy="133220"/>
          </a:xfrm>
          <a:prstGeom prst="rect">
            <a:avLst/>
          </a:prstGeom>
          <a:solidFill>
            <a:srgbClr val="86A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1811EC8-6DC8-466E-9FBB-6E48C0CE6E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8462" y="2499412"/>
            <a:ext cx="1655762" cy="290512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date here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568C36F-7AC9-4650-9FBA-9AA0EA67CE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8462" y="2882458"/>
            <a:ext cx="2620962" cy="93503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title/ header here</a:t>
            </a:r>
          </a:p>
        </p:txBody>
      </p:sp>
    </p:spTree>
    <p:extLst>
      <p:ext uri="{BB962C8B-B14F-4D97-AF65-F5344CB8AC3E}">
        <p14:creationId xmlns:p14="http://schemas.microsoft.com/office/powerpoint/2010/main" val="28477703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44"/>
          <p:cNvSpPr/>
          <p:nvPr/>
        </p:nvSpPr>
        <p:spPr>
          <a:xfrm>
            <a:off x="0" y="489095"/>
            <a:ext cx="12192000" cy="53577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7" name="Google Shape;137;p144"/>
          <p:cNvSpPr/>
          <p:nvPr/>
        </p:nvSpPr>
        <p:spPr>
          <a:xfrm>
            <a:off x="5539154" y="717766"/>
            <a:ext cx="6652846" cy="83527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8" name="Google Shape;138;p144"/>
          <p:cNvSpPr/>
          <p:nvPr/>
        </p:nvSpPr>
        <p:spPr>
          <a:xfrm>
            <a:off x="-2" y="986965"/>
            <a:ext cx="340243" cy="29687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9" name="Google Shape;139;p144"/>
          <p:cNvSpPr txBox="1">
            <a:spLocks noGrp="1"/>
          </p:cNvSpPr>
          <p:nvPr>
            <p:ph type="title"/>
          </p:nvPr>
        </p:nvSpPr>
        <p:spPr>
          <a:xfrm>
            <a:off x="800237" y="717768"/>
            <a:ext cx="4278923" cy="835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Open Sans ExtraBold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4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3991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>
  <p:cSld name="2_Title Only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5"/>
          <p:cNvSpPr/>
          <p:nvPr/>
        </p:nvSpPr>
        <p:spPr>
          <a:xfrm>
            <a:off x="0" y="489095"/>
            <a:ext cx="12192000" cy="53577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3" name="Google Shape;143;p145"/>
          <p:cNvSpPr/>
          <p:nvPr/>
        </p:nvSpPr>
        <p:spPr>
          <a:xfrm>
            <a:off x="5539154" y="717766"/>
            <a:ext cx="6652846" cy="835274"/>
          </a:xfrm>
          <a:prstGeom prst="rect">
            <a:avLst/>
          </a:prstGeom>
          <a:solidFill>
            <a:schemeClr val="accent4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4" name="Google Shape;144;p145"/>
          <p:cNvSpPr/>
          <p:nvPr/>
        </p:nvSpPr>
        <p:spPr>
          <a:xfrm>
            <a:off x="-2" y="986965"/>
            <a:ext cx="340243" cy="29687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5" name="Google Shape;145;p145"/>
          <p:cNvSpPr txBox="1">
            <a:spLocks noGrp="1"/>
          </p:cNvSpPr>
          <p:nvPr>
            <p:ph type="title"/>
          </p:nvPr>
        </p:nvSpPr>
        <p:spPr>
          <a:xfrm>
            <a:off x="800237" y="717768"/>
            <a:ext cx="4278923" cy="835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Open Sans ExtraBold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2142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146" descr="A person standing in front of a group of children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 t="6063" r="11886" b="6011"/>
          <a:stretch/>
        </p:blipFill>
        <p:spPr>
          <a:xfrm>
            <a:off x="4731351" y="628515"/>
            <a:ext cx="7120680" cy="4989769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4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0" name="Google Shape;150;p146"/>
          <p:cNvSpPr/>
          <p:nvPr/>
        </p:nvSpPr>
        <p:spPr>
          <a:xfrm>
            <a:off x="0" y="0"/>
            <a:ext cx="49149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1" name="Google Shape;151;p146"/>
          <p:cNvSpPr/>
          <p:nvPr/>
        </p:nvSpPr>
        <p:spPr>
          <a:xfrm>
            <a:off x="3778273" y="628515"/>
            <a:ext cx="1656091" cy="498976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2" name="Google Shape;152;p146"/>
          <p:cNvSpPr/>
          <p:nvPr/>
        </p:nvSpPr>
        <p:spPr>
          <a:xfrm>
            <a:off x="5433647" y="628516"/>
            <a:ext cx="6418385" cy="4989770"/>
          </a:xfrm>
          <a:prstGeom prst="rect">
            <a:avLst/>
          </a:prstGeom>
          <a:solidFill>
            <a:srgbClr val="D3B051">
              <a:alpha val="78039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3" name="Google Shape;153;p146"/>
          <p:cNvSpPr/>
          <p:nvPr/>
        </p:nvSpPr>
        <p:spPr>
          <a:xfrm>
            <a:off x="1" y="1933010"/>
            <a:ext cx="4625868" cy="2176130"/>
          </a:xfrm>
          <a:prstGeom prst="rect">
            <a:avLst/>
          </a:prstGeom>
          <a:solidFill>
            <a:srgbClr val="466BA3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4" name="Google Shape;154;p146"/>
          <p:cNvSpPr/>
          <p:nvPr/>
        </p:nvSpPr>
        <p:spPr>
          <a:xfrm>
            <a:off x="3170474" y="3304259"/>
            <a:ext cx="914400" cy="4571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5" name="Google Shape;155;p146"/>
          <p:cNvSpPr/>
          <p:nvPr/>
        </p:nvSpPr>
        <p:spPr>
          <a:xfrm rot="-5400000">
            <a:off x="-405934" y="2886211"/>
            <a:ext cx="935831" cy="133220"/>
          </a:xfrm>
          <a:prstGeom prst="rect">
            <a:avLst/>
          </a:prstGeom>
          <a:solidFill>
            <a:srgbClr val="86AA4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6" name="Google Shape;156;p146"/>
          <p:cNvSpPr txBox="1">
            <a:spLocks noGrp="1"/>
          </p:cNvSpPr>
          <p:nvPr>
            <p:ph type="body" idx="1"/>
          </p:nvPr>
        </p:nvSpPr>
        <p:spPr>
          <a:xfrm>
            <a:off x="298462" y="2499412"/>
            <a:ext cx="1655762" cy="290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200">
                <a:solidFill>
                  <a:schemeClr val="lt1"/>
                </a:solidFill>
              </a:defRPr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146"/>
          <p:cNvSpPr txBox="1">
            <a:spLocks noGrp="1"/>
          </p:cNvSpPr>
          <p:nvPr>
            <p:ph type="body" idx="2"/>
          </p:nvPr>
        </p:nvSpPr>
        <p:spPr>
          <a:xfrm>
            <a:off x="298462" y="2882459"/>
            <a:ext cx="2620962" cy="93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240861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47" descr="A person standing in front of a group of children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 t="6063" r="11886" b="6011"/>
          <a:stretch/>
        </p:blipFill>
        <p:spPr>
          <a:xfrm>
            <a:off x="4731351" y="628515"/>
            <a:ext cx="7120680" cy="4989769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4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1" name="Google Shape;161;p147"/>
          <p:cNvSpPr/>
          <p:nvPr/>
        </p:nvSpPr>
        <p:spPr>
          <a:xfrm>
            <a:off x="-303899" y="0"/>
            <a:ext cx="5433646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2" name="Google Shape;162;p147"/>
          <p:cNvSpPr/>
          <p:nvPr/>
        </p:nvSpPr>
        <p:spPr>
          <a:xfrm>
            <a:off x="3778273" y="628515"/>
            <a:ext cx="1656091" cy="498976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3" name="Google Shape;163;p147"/>
          <p:cNvSpPr/>
          <p:nvPr/>
        </p:nvSpPr>
        <p:spPr>
          <a:xfrm>
            <a:off x="5433647" y="628516"/>
            <a:ext cx="6418385" cy="4989770"/>
          </a:xfrm>
          <a:prstGeom prst="rect">
            <a:avLst/>
          </a:prstGeom>
          <a:solidFill>
            <a:srgbClr val="D3B051">
              <a:alpha val="78039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4" name="Google Shape;164;p147"/>
          <p:cNvSpPr/>
          <p:nvPr/>
        </p:nvSpPr>
        <p:spPr>
          <a:xfrm>
            <a:off x="1" y="1933010"/>
            <a:ext cx="4625868" cy="2176130"/>
          </a:xfrm>
          <a:prstGeom prst="rect">
            <a:avLst/>
          </a:prstGeom>
          <a:solidFill>
            <a:srgbClr val="466BA3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5" name="Google Shape;165;p147"/>
          <p:cNvSpPr/>
          <p:nvPr/>
        </p:nvSpPr>
        <p:spPr>
          <a:xfrm>
            <a:off x="3170474" y="3304259"/>
            <a:ext cx="914400" cy="4571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6" name="Google Shape;166;p147"/>
          <p:cNvSpPr/>
          <p:nvPr/>
        </p:nvSpPr>
        <p:spPr>
          <a:xfrm rot="-5400000">
            <a:off x="-405934" y="2886211"/>
            <a:ext cx="935831" cy="133220"/>
          </a:xfrm>
          <a:prstGeom prst="rect">
            <a:avLst/>
          </a:prstGeom>
          <a:solidFill>
            <a:srgbClr val="86AA4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7" name="Google Shape;167;p147"/>
          <p:cNvSpPr txBox="1">
            <a:spLocks noGrp="1"/>
          </p:cNvSpPr>
          <p:nvPr>
            <p:ph type="body" idx="1"/>
          </p:nvPr>
        </p:nvSpPr>
        <p:spPr>
          <a:xfrm>
            <a:off x="298462" y="2499412"/>
            <a:ext cx="1655762" cy="290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200">
                <a:solidFill>
                  <a:schemeClr val="lt1"/>
                </a:solidFill>
              </a:defRPr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147"/>
          <p:cNvSpPr txBox="1">
            <a:spLocks noGrp="1"/>
          </p:cNvSpPr>
          <p:nvPr>
            <p:ph type="body" idx="2"/>
          </p:nvPr>
        </p:nvSpPr>
        <p:spPr>
          <a:xfrm>
            <a:off x="298462" y="2882459"/>
            <a:ext cx="2620962" cy="93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571447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48"/>
          <p:cNvSpPr/>
          <p:nvPr/>
        </p:nvSpPr>
        <p:spPr>
          <a:xfrm>
            <a:off x="-1" y="549437"/>
            <a:ext cx="4772025" cy="144641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1" name="Google Shape;171;p148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 ExtraBold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48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35561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3200"/>
            </a:lvl1pPr>
            <a:lvl2pPr marL="609630" lvl="1" indent="-3302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  <a:defRPr sz="2800"/>
            </a:lvl2pPr>
            <a:lvl3pPr marL="914446" lvl="2" indent="-30481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2400"/>
            </a:lvl3pPr>
            <a:lvl4pPr marL="1219261" lvl="3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2000"/>
            </a:lvl4pPr>
            <a:lvl5pPr marL="1524076" lvl="4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2000"/>
            </a:lvl5pPr>
            <a:lvl6pPr marL="1828891" lvl="5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2000"/>
            </a:lvl6pPr>
            <a:lvl7pPr marL="2133707" lvl="6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2000"/>
            </a:lvl7pPr>
            <a:lvl8pPr marL="2438522" lvl="7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2000"/>
            </a:lvl8pPr>
            <a:lvl9pPr marL="2743337" lvl="8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73" name="Google Shape;173;p148"/>
          <p:cNvSpPr txBox="1">
            <a:spLocks noGrp="1"/>
          </p:cNvSpPr>
          <p:nvPr>
            <p:ph type="body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174" name="Google Shape;174;p14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75" name="Google Shape;175;p148"/>
          <p:cNvGrpSpPr/>
          <p:nvPr/>
        </p:nvGrpSpPr>
        <p:grpSpPr>
          <a:xfrm>
            <a:off x="1" y="5136"/>
            <a:ext cx="4462579" cy="5138364"/>
            <a:chOff x="0" y="5136"/>
            <a:chExt cx="4462579" cy="5138364"/>
          </a:xfrm>
        </p:grpSpPr>
        <p:sp>
          <p:nvSpPr>
            <p:cNvPr id="176" name="Google Shape;176;p148"/>
            <p:cNvSpPr/>
            <p:nvPr/>
          </p:nvSpPr>
          <p:spPr>
            <a:xfrm>
              <a:off x="0" y="5136"/>
              <a:ext cx="4462579" cy="51383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7" name="Google Shape;177;p148"/>
            <p:cNvSpPr/>
            <p:nvPr/>
          </p:nvSpPr>
          <p:spPr>
            <a:xfrm>
              <a:off x="0" y="549437"/>
              <a:ext cx="3700130" cy="8352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25380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49"/>
          <p:cNvSpPr/>
          <p:nvPr/>
        </p:nvSpPr>
        <p:spPr>
          <a:xfrm>
            <a:off x="-1" y="549437"/>
            <a:ext cx="4772025" cy="144641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0" name="Google Shape;180;p149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 ExtraBold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49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82" name="Google Shape;182;p149"/>
          <p:cNvSpPr txBox="1">
            <a:spLocks noGrp="1"/>
          </p:cNvSpPr>
          <p:nvPr>
            <p:ph type="body" idx="1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183" name="Google Shape;183;p14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84" name="Google Shape;184;p14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85" name="Google Shape;185;p14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15031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icture with Caption">
  <p:cSld name="1_Picture with Caption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50"/>
          <p:cNvSpPr/>
          <p:nvPr/>
        </p:nvSpPr>
        <p:spPr>
          <a:xfrm>
            <a:off x="0" y="0"/>
            <a:ext cx="27432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8" name="Google Shape;188;p150"/>
          <p:cNvSpPr txBox="1">
            <a:spLocks noGrp="1"/>
          </p:cNvSpPr>
          <p:nvPr>
            <p:ph type="title"/>
          </p:nvPr>
        </p:nvSpPr>
        <p:spPr>
          <a:xfrm>
            <a:off x="5653456" y="254977"/>
            <a:ext cx="594140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pen Sans ExtraBold"/>
              <a:buNone/>
              <a:defRPr sz="3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50"/>
          <p:cNvSpPr>
            <a:spLocks noGrp="1"/>
          </p:cNvSpPr>
          <p:nvPr>
            <p:ph type="pic" idx="2"/>
          </p:nvPr>
        </p:nvSpPr>
        <p:spPr>
          <a:xfrm>
            <a:off x="838201" y="1055078"/>
            <a:ext cx="3812931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90" name="Google Shape;190;p150"/>
          <p:cNvSpPr txBox="1">
            <a:spLocks noGrp="1"/>
          </p:cNvSpPr>
          <p:nvPr>
            <p:ph type="body" idx="1"/>
          </p:nvPr>
        </p:nvSpPr>
        <p:spPr>
          <a:xfrm>
            <a:off x="5653456" y="1855177"/>
            <a:ext cx="5941401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191" name="Google Shape;191;p15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2" name="Google Shape;192;p150"/>
          <p:cNvSpPr/>
          <p:nvPr/>
        </p:nvSpPr>
        <p:spPr>
          <a:xfrm>
            <a:off x="-120894" y="4482286"/>
            <a:ext cx="4772025" cy="14464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20170761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Picture with Caption">
  <p:cSld name="2_Picture with Ca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51"/>
          <p:cNvSpPr/>
          <p:nvPr/>
        </p:nvSpPr>
        <p:spPr>
          <a:xfrm>
            <a:off x="0" y="0"/>
            <a:ext cx="27432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5" name="Google Shape;195;p151"/>
          <p:cNvSpPr txBox="1">
            <a:spLocks noGrp="1"/>
          </p:cNvSpPr>
          <p:nvPr>
            <p:ph type="title"/>
          </p:nvPr>
        </p:nvSpPr>
        <p:spPr>
          <a:xfrm>
            <a:off x="5653456" y="254977"/>
            <a:ext cx="594140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pen Sans ExtraBold"/>
              <a:buNone/>
              <a:defRPr sz="3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51"/>
          <p:cNvSpPr>
            <a:spLocks noGrp="1"/>
          </p:cNvSpPr>
          <p:nvPr>
            <p:ph type="pic" idx="2"/>
          </p:nvPr>
        </p:nvSpPr>
        <p:spPr>
          <a:xfrm>
            <a:off x="838201" y="1055078"/>
            <a:ext cx="3812931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97" name="Google Shape;197;p151"/>
          <p:cNvSpPr txBox="1">
            <a:spLocks noGrp="1"/>
          </p:cNvSpPr>
          <p:nvPr>
            <p:ph type="body" idx="1"/>
          </p:nvPr>
        </p:nvSpPr>
        <p:spPr>
          <a:xfrm>
            <a:off x="5653456" y="1855177"/>
            <a:ext cx="5941401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198" name="Google Shape;198;p15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9" name="Google Shape;199;p151"/>
          <p:cNvSpPr/>
          <p:nvPr/>
        </p:nvSpPr>
        <p:spPr>
          <a:xfrm>
            <a:off x="-120894" y="4482286"/>
            <a:ext cx="4772025" cy="1446417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19942966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Picture with Caption">
  <p:cSld name="3_Picture with Caption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52"/>
          <p:cNvSpPr/>
          <p:nvPr/>
        </p:nvSpPr>
        <p:spPr>
          <a:xfrm>
            <a:off x="1" y="929298"/>
            <a:ext cx="4536831" cy="441642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2" name="Google Shape;202;p152"/>
          <p:cNvSpPr>
            <a:spLocks noGrp="1"/>
          </p:cNvSpPr>
          <p:nvPr>
            <p:ph type="pic" idx="2"/>
          </p:nvPr>
        </p:nvSpPr>
        <p:spPr>
          <a:xfrm>
            <a:off x="3956540" y="448408"/>
            <a:ext cx="8235462" cy="5328138"/>
          </a:xfrm>
          <a:prstGeom prst="rect">
            <a:avLst/>
          </a:prstGeom>
          <a:noFill/>
          <a:ln>
            <a:noFill/>
          </a:ln>
        </p:spPr>
      </p:sp>
      <p:sp>
        <p:nvSpPr>
          <p:cNvPr id="203" name="Google Shape;203;p152"/>
          <p:cNvSpPr txBox="1">
            <a:spLocks noGrp="1"/>
          </p:cNvSpPr>
          <p:nvPr>
            <p:ph type="body" idx="1"/>
          </p:nvPr>
        </p:nvSpPr>
        <p:spPr>
          <a:xfrm>
            <a:off x="395657" y="1201861"/>
            <a:ext cx="340262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600">
                <a:solidFill>
                  <a:schemeClr val="lt1"/>
                </a:solidFill>
              </a:defRPr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204" name="Google Shape;204;p15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09506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Picture with Caption">
  <p:cSld name="4_Picture with Caption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53"/>
          <p:cNvSpPr/>
          <p:nvPr/>
        </p:nvSpPr>
        <p:spPr>
          <a:xfrm>
            <a:off x="1" y="929298"/>
            <a:ext cx="4378568" cy="44164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7" name="Google Shape;207;p153"/>
          <p:cNvSpPr>
            <a:spLocks noGrp="1"/>
          </p:cNvSpPr>
          <p:nvPr>
            <p:ph type="pic" idx="2"/>
          </p:nvPr>
        </p:nvSpPr>
        <p:spPr>
          <a:xfrm>
            <a:off x="3956540" y="448408"/>
            <a:ext cx="8235462" cy="5328138"/>
          </a:xfrm>
          <a:prstGeom prst="rect">
            <a:avLst/>
          </a:prstGeom>
          <a:noFill/>
          <a:ln>
            <a:noFill/>
          </a:ln>
        </p:spPr>
      </p:sp>
      <p:sp>
        <p:nvSpPr>
          <p:cNvPr id="208" name="Google Shape;208;p153"/>
          <p:cNvSpPr txBox="1">
            <a:spLocks noGrp="1"/>
          </p:cNvSpPr>
          <p:nvPr>
            <p:ph type="body" idx="1"/>
          </p:nvPr>
        </p:nvSpPr>
        <p:spPr>
          <a:xfrm>
            <a:off x="395657" y="1201861"/>
            <a:ext cx="340262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600">
                <a:solidFill>
                  <a:schemeClr val="lt1"/>
                </a:solidFill>
              </a:defRPr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209" name="Google Shape;209;p15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67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standing in front of a group of children&#10;&#10;Description automatically generated with low confidence">
            <a:extLst>
              <a:ext uri="{FF2B5EF4-FFF2-40B4-BE49-F238E27FC236}">
                <a16:creationId xmlns:a16="http://schemas.microsoft.com/office/drawing/2014/main" id="{06317856-125A-4C40-931E-902A7E177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064" r="11887" b="6011"/>
          <a:stretch/>
        </p:blipFill>
        <p:spPr>
          <a:xfrm>
            <a:off x="4731351" y="628514"/>
            <a:ext cx="7120680" cy="498976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0B252-EFDD-410C-97FA-CC46015DE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446A21-AA51-4A8A-85AD-7551D278F029}"/>
              </a:ext>
            </a:extLst>
          </p:cNvPr>
          <p:cNvSpPr/>
          <p:nvPr userDrawn="1"/>
        </p:nvSpPr>
        <p:spPr>
          <a:xfrm>
            <a:off x="-303899" y="0"/>
            <a:ext cx="5433646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0CC503-B2C2-43C3-A5CC-49B9D85616CF}"/>
              </a:ext>
            </a:extLst>
          </p:cNvPr>
          <p:cNvSpPr/>
          <p:nvPr userDrawn="1"/>
        </p:nvSpPr>
        <p:spPr>
          <a:xfrm>
            <a:off x="3778272" y="628514"/>
            <a:ext cx="1656091" cy="498976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BD0038-1475-47FC-9AF9-A52175B681DE}"/>
              </a:ext>
            </a:extLst>
          </p:cNvPr>
          <p:cNvSpPr/>
          <p:nvPr userDrawn="1"/>
        </p:nvSpPr>
        <p:spPr>
          <a:xfrm>
            <a:off x="5433646" y="628515"/>
            <a:ext cx="6418385" cy="4989770"/>
          </a:xfrm>
          <a:prstGeom prst="rect">
            <a:avLst/>
          </a:prstGeom>
          <a:solidFill>
            <a:srgbClr val="D3B051">
              <a:alpha val="7841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9E2E52-C864-46B5-A699-C0AC38151639}"/>
              </a:ext>
            </a:extLst>
          </p:cNvPr>
          <p:cNvSpPr/>
          <p:nvPr userDrawn="1"/>
        </p:nvSpPr>
        <p:spPr>
          <a:xfrm>
            <a:off x="1" y="1933010"/>
            <a:ext cx="4625868" cy="2176130"/>
          </a:xfrm>
          <a:prstGeom prst="rect">
            <a:avLst/>
          </a:prstGeom>
          <a:solidFill>
            <a:srgbClr val="466B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B1CB9D-1567-4D3A-A1AC-873F8606FA8E}"/>
              </a:ext>
            </a:extLst>
          </p:cNvPr>
          <p:cNvSpPr/>
          <p:nvPr userDrawn="1"/>
        </p:nvSpPr>
        <p:spPr>
          <a:xfrm>
            <a:off x="3170474" y="3304258"/>
            <a:ext cx="914400" cy="4571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CC2B56-D909-4E86-AA40-0D86784D5A1F}"/>
              </a:ext>
            </a:extLst>
          </p:cNvPr>
          <p:cNvSpPr/>
          <p:nvPr userDrawn="1"/>
        </p:nvSpPr>
        <p:spPr>
          <a:xfrm rot="16200000">
            <a:off x="-405935" y="2886211"/>
            <a:ext cx="935831" cy="133220"/>
          </a:xfrm>
          <a:prstGeom prst="rect">
            <a:avLst/>
          </a:prstGeom>
          <a:solidFill>
            <a:srgbClr val="86A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1811EC8-6DC8-466E-9FBB-6E48C0CE6E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8462" y="2499412"/>
            <a:ext cx="1655762" cy="290512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date here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568C36F-7AC9-4650-9FBA-9AA0EA67CE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8462" y="2882458"/>
            <a:ext cx="2620962" cy="93503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title/ header here</a:t>
            </a:r>
          </a:p>
        </p:txBody>
      </p:sp>
    </p:spTree>
    <p:extLst>
      <p:ext uri="{BB962C8B-B14F-4D97-AF65-F5344CB8AC3E}">
        <p14:creationId xmlns:p14="http://schemas.microsoft.com/office/powerpoint/2010/main" val="284777031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5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154"/>
          <p:cNvSpPr txBox="1">
            <a:spLocks noGrp="1"/>
          </p:cNvSpPr>
          <p:nvPr>
            <p:ph type="body" idx="1"/>
          </p:nvPr>
        </p:nvSpPr>
        <p:spPr>
          <a:xfrm rot="5400000">
            <a:off x="3920332" y="-1256505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3" name="Google Shape;213;p15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24688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55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15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5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7" name="Google Shape;217;p15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27283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56"/>
          <p:cNvSpPr txBox="1">
            <a:spLocks noGrp="1"/>
          </p:cNvSpPr>
          <p:nvPr>
            <p:ph type="body" idx="1"/>
          </p:nvPr>
        </p:nvSpPr>
        <p:spPr>
          <a:xfrm>
            <a:off x="597231" y="3093653"/>
            <a:ext cx="10929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marR="0" lvl="0" indent="-287881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erriweather Sans"/>
              <a:buChar char="&gt;"/>
              <a:defRPr sz="3200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1pPr>
            <a:lvl2pPr marL="609630" marR="0" lvl="1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2667"/>
              <a:buFont typeface="Arial"/>
              <a:buChar char="–"/>
              <a:defRPr sz="2667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2pPr>
            <a:lvl3pPr marL="914446" marR="0" lvl="2" indent="-254013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erriweather Sans"/>
              <a:buChar char="&gt;"/>
              <a:defRPr sz="2400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3pPr>
            <a:lvl4pPr marL="1219261" marR="0" lvl="3" indent="-242709" algn="l">
              <a:lnSpc>
                <a:spcPct val="90000"/>
              </a:lnSpc>
              <a:spcBef>
                <a:spcPts val="427"/>
              </a:spcBef>
              <a:spcAft>
                <a:spcPts val="0"/>
              </a:spcAft>
              <a:buClr>
                <a:schemeClr val="dk2"/>
              </a:buClr>
              <a:buSzPts val="2133"/>
              <a:buFont typeface="Arial"/>
              <a:buChar char="–"/>
              <a:defRPr sz="2133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4pPr>
            <a:lvl5pPr marL="1524076" marR="0" lvl="4" indent="-231448" algn="l">
              <a:lnSpc>
                <a:spcPct val="90000"/>
              </a:lnSpc>
              <a:spcBef>
                <a:spcPts val="373"/>
              </a:spcBef>
              <a:spcAft>
                <a:spcPts val="0"/>
              </a:spcAft>
              <a:buClr>
                <a:schemeClr val="dk2"/>
              </a:buClr>
              <a:buSzPts val="1867"/>
              <a:buFont typeface="Merriweather Sans"/>
              <a:buChar char="&gt;"/>
              <a:defRPr sz="1867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5pPr>
            <a:lvl6pPr marL="1828891" marR="0" lvl="5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133707" marR="0" lvl="6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38522" marR="0" lvl="7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337" marR="0" lvl="8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0" name="Google Shape;220;p156"/>
          <p:cNvSpPr txBox="1">
            <a:spLocks noGrp="1"/>
          </p:cNvSpPr>
          <p:nvPr>
            <p:ph type="body" idx="2"/>
          </p:nvPr>
        </p:nvSpPr>
        <p:spPr>
          <a:xfrm>
            <a:off x="613833" y="2307557"/>
            <a:ext cx="10912800" cy="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marR="0" lvl="0" indent="-152408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630" marR="0" lvl="1" indent="-152408" algn="l">
              <a:lnSpc>
                <a:spcPct val="90000"/>
              </a:lnSpc>
              <a:spcBef>
                <a:spcPts val="747"/>
              </a:spcBef>
              <a:spcAft>
                <a:spcPts val="0"/>
              </a:spcAft>
              <a:buClr>
                <a:srgbClr val="E8D3A2"/>
              </a:buClr>
              <a:buSzPts val="3733"/>
              <a:buFont typeface="Arial"/>
              <a:buNone/>
              <a:defRPr sz="3734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914446" marR="0" lvl="2" indent="-152408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E8D3A2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219261" marR="0" lvl="3" indent="-152408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E8D3A2"/>
              </a:buClr>
              <a:buSzPts val="2667"/>
              <a:buFont typeface="Arial"/>
              <a:buNone/>
              <a:defRPr sz="2667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1524076" marR="0" lvl="4" indent="-152408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E8D3A2"/>
              </a:buClr>
              <a:buSzPts val="2667"/>
              <a:buFont typeface="Arial"/>
              <a:buNone/>
              <a:defRPr sz="2667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1828891" marR="0" lvl="5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133707" marR="0" lvl="6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38522" marR="0" lvl="7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337" marR="0" lvl="8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21" name="Google Shape;221;p1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1166" y="1818013"/>
            <a:ext cx="1453460" cy="128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40057" y="6234041"/>
            <a:ext cx="3386655" cy="229748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56"/>
          <p:cNvSpPr txBox="1">
            <a:spLocks noGrp="1"/>
          </p:cNvSpPr>
          <p:nvPr>
            <p:ph type="title"/>
          </p:nvPr>
        </p:nvSpPr>
        <p:spPr>
          <a:xfrm>
            <a:off x="613833" y="492978"/>
            <a:ext cx="10912800" cy="13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Encode Sans Black"/>
              <a:buNone/>
              <a:defRPr sz="4000" b="1" i="0" u="none" strike="noStrike" cap="none">
                <a:solidFill>
                  <a:schemeClr val="dk1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455127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+ Content">
  <p:cSld name="Header + Conten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57"/>
          <p:cNvSpPr txBox="1">
            <a:spLocks noGrp="1"/>
          </p:cNvSpPr>
          <p:nvPr>
            <p:ph type="body" idx="1"/>
          </p:nvPr>
        </p:nvSpPr>
        <p:spPr>
          <a:xfrm>
            <a:off x="879073" y="1736726"/>
            <a:ext cx="10928280" cy="370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30481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2E83"/>
              </a:buClr>
              <a:buSzPts val="3600"/>
              <a:buFont typeface="Merriweather Sans"/>
              <a:buChar char="&gt;"/>
              <a:defRPr sz="2400" b="1" i="0">
                <a:solidFill>
                  <a:srgbClr val="4B2E83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1pPr>
            <a:lvl2pPr marL="609630" lvl="1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2E83"/>
              </a:buClr>
              <a:buSzPts val="3000"/>
              <a:buChar char="•"/>
              <a:defRPr sz="2000" b="1" i="0">
                <a:solidFill>
                  <a:srgbClr val="4B2E83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2pPr>
            <a:lvl3pPr marL="914446" lvl="2" indent="-26671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2E83"/>
              </a:buClr>
              <a:buSzPts val="2700"/>
              <a:buFont typeface="Merriweather Sans"/>
              <a:buChar char="&gt;"/>
              <a:defRPr sz="1800" b="1" i="0">
                <a:solidFill>
                  <a:srgbClr val="4B2E83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3pPr>
            <a:lvl4pPr marL="1219261" lvl="3" indent="-25401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2E83"/>
              </a:buClr>
              <a:buSzPts val="2400"/>
              <a:buChar char="•"/>
              <a:defRPr sz="1600" b="1" i="0">
                <a:solidFill>
                  <a:srgbClr val="4B2E83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4pPr>
            <a:lvl5pPr marL="1524076" lvl="4" indent="-24131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2E83"/>
              </a:buClr>
              <a:buSzPts val="2100"/>
              <a:buFont typeface="Merriweather Sans"/>
              <a:buChar char="&gt;"/>
              <a:defRPr sz="1400" b="1" i="0">
                <a:solidFill>
                  <a:srgbClr val="4B2E83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26" name="Google Shape;226;p157" descr="W Logo_Purple_2685_HE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63200" y="5710428"/>
            <a:ext cx="1828800" cy="923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4" y="1384032"/>
            <a:ext cx="1052748" cy="6893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57"/>
          <p:cNvSpPr txBox="1">
            <a:spLocks noGrp="1"/>
          </p:cNvSpPr>
          <p:nvPr>
            <p:ph type="title"/>
          </p:nvPr>
        </p:nvSpPr>
        <p:spPr>
          <a:xfrm>
            <a:off x="879073" y="371512"/>
            <a:ext cx="10928280" cy="99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Encode Sans Black"/>
              <a:buNone/>
              <a:defRPr sz="3000" b="1" i="0">
                <a:latin typeface="Encode Sans Black"/>
                <a:ea typeface="Encode Sans Black"/>
                <a:cs typeface="Encode Sans Black"/>
                <a:sym typeface="Encode Sans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682577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5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 ExtraBold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15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marL="304815" lvl="0" indent="-21167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609630" lvl="1" indent="-19897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2pPr>
            <a:lvl3pPr marL="914446" lvl="2" indent="-19897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3pPr>
            <a:lvl4pPr marL="1219261" lvl="3" indent="-19897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4pPr>
            <a:lvl5pPr marL="1524076" lvl="4" indent="-19897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5pPr>
            <a:lvl6pPr marL="1828891" lvl="5" indent="-19897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6pPr>
            <a:lvl7pPr marL="2133707" lvl="6" indent="-19897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7pPr>
            <a:lvl8pPr marL="2438522" lvl="7" indent="-19897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8pPr>
            <a:lvl9pPr marL="2743337" lvl="8" indent="-19897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32" name="Google Shape;232;p15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21677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9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94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6" name="Google Shape;806;p9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07" name="Google Shape;807;p94"/>
          <p:cNvSpPr/>
          <p:nvPr/>
        </p:nvSpPr>
        <p:spPr>
          <a:xfrm rot="5400000">
            <a:off x="9249002" y="2324133"/>
            <a:ext cx="5143502" cy="49523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08" name="Google Shape;808;p94"/>
          <p:cNvSpPr/>
          <p:nvPr/>
        </p:nvSpPr>
        <p:spPr>
          <a:xfrm>
            <a:off x="11722807" y="559984"/>
            <a:ext cx="340243" cy="296879"/>
          </a:xfrm>
          <a:prstGeom prst="rect">
            <a:avLst/>
          </a:prstGeom>
          <a:solidFill>
            <a:srgbClr val="4C2F83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03613071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98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1" name="Google Shape;811;p98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2" name="Google Shape;812;p98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3" name="Google Shape;813;p9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1966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ection Header" type="secHead">
  <p:cSld name="2_Section Header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99"/>
          <p:cNvSpPr txBox="1"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Open Sans ExtraBold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6" name="Google Shape;816;p99"/>
          <p:cNvSpPr txBox="1"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F8F8F"/>
              </a:buClr>
              <a:buSzPts val="3600"/>
              <a:buNone/>
              <a:defRPr sz="2400">
                <a:solidFill>
                  <a:srgbClr val="8F8F8F"/>
                </a:solidFill>
              </a:defRPr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3000"/>
              <a:buNone/>
              <a:defRPr sz="2000">
                <a:solidFill>
                  <a:srgbClr val="8F8F8F"/>
                </a:solidFill>
              </a:defRPr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700"/>
              <a:buNone/>
              <a:defRPr sz="1800">
                <a:solidFill>
                  <a:srgbClr val="8F8F8F"/>
                </a:solidFill>
              </a:defRPr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400"/>
              <a:buNone/>
              <a:defRPr sz="1600">
                <a:solidFill>
                  <a:srgbClr val="8F8F8F"/>
                </a:solidFill>
              </a:defRPr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400"/>
              <a:buNone/>
              <a:defRPr sz="1600">
                <a:solidFill>
                  <a:srgbClr val="8F8F8F"/>
                </a:solidFill>
              </a:defRPr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400"/>
              <a:buNone/>
              <a:defRPr sz="1600">
                <a:solidFill>
                  <a:srgbClr val="8F8F8F"/>
                </a:solidFill>
              </a:defRPr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400"/>
              <a:buNone/>
              <a:defRPr sz="1600">
                <a:solidFill>
                  <a:srgbClr val="8F8F8F"/>
                </a:solidFill>
              </a:defRPr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400"/>
              <a:buNone/>
              <a:defRPr sz="1600">
                <a:solidFill>
                  <a:srgbClr val="8F8F8F"/>
                </a:solidFill>
              </a:defRPr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400"/>
              <a:buNone/>
              <a:defRPr sz="1600">
                <a:solidFill>
                  <a:srgbClr val="8F8F8F"/>
                </a:solidFill>
              </a:defRPr>
            </a:lvl9pPr>
          </a:lstStyle>
          <a:p>
            <a:endParaRPr/>
          </a:p>
        </p:txBody>
      </p:sp>
      <p:sp>
        <p:nvSpPr>
          <p:cNvPr id="817" name="Google Shape;817;p9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0904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ntent with Caption" type="objTx">
  <p:cSld name="2_Content with Caption"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04"/>
          <p:cNvSpPr/>
          <p:nvPr/>
        </p:nvSpPr>
        <p:spPr>
          <a:xfrm>
            <a:off x="-1" y="549438"/>
            <a:ext cx="4772025" cy="144641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24" name="Google Shape;824;p104"/>
          <p:cNvSpPr txBox="1"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 ExtraBold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5" name="Google Shape;825;p104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35561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3200"/>
            </a:lvl1pPr>
            <a:lvl2pPr marL="609630" lvl="1" indent="-3302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  <a:defRPr sz="2800"/>
            </a:lvl2pPr>
            <a:lvl3pPr marL="914446" lvl="2" indent="-30481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2400"/>
            </a:lvl3pPr>
            <a:lvl4pPr marL="1219261" lvl="3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2000"/>
            </a:lvl4pPr>
            <a:lvl5pPr marL="1524076" lvl="4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2000"/>
            </a:lvl5pPr>
            <a:lvl6pPr marL="1828891" lvl="5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2000"/>
            </a:lvl6pPr>
            <a:lvl7pPr marL="2133707" lvl="6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2000"/>
            </a:lvl7pPr>
            <a:lvl8pPr marL="2438522" lvl="7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2000"/>
            </a:lvl8pPr>
            <a:lvl9pPr marL="2743337" lvl="8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6" name="Google Shape;826;p104"/>
          <p:cNvSpPr txBox="1">
            <a:spLocks noGrp="1"/>
          </p:cNvSpPr>
          <p:nvPr>
            <p:ph type="body" idx="2"/>
          </p:nvPr>
        </p:nvSpPr>
        <p:spPr>
          <a:xfrm>
            <a:off x="839790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827" name="Google Shape;827;p10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28" name="Google Shape;828;p104"/>
          <p:cNvGrpSpPr/>
          <p:nvPr/>
        </p:nvGrpSpPr>
        <p:grpSpPr>
          <a:xfrm>
            <a:off x="2" y="5136"/>
            <a:ext cx="4462579" cy="5138364"/>
            <a:chOff x="0" y="5136"/>
            <a:chExt cx="4462579" cy="5138364"/>
          </a:xfrm>
        </p:grpSpPr>
        <p:sp>
          <p:nvSpPr>
            <p:cNvPr id="829" name="Google Shape;829;p104"/>
            <p:cNvSpPr/>
            <p:nvPr/>
          </p:nvSpPr>
          <p:spPr>
            <a:xfrm>
              <a:off x="0" y="5136"/>
              <a:ext cx="4462579" cy="51383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30" name="Google Shape;830;p104"/>
            <p:cNvSpPr/>
            <p:nvPr/>
          </p:nvSpPr>
          <p:spPr>
            <a:xfrm>
              <a:off x="0" y="549437"/>
              <a:ext cx="3700130" cy="8352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427212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mparison" type="twoTxTwoObj">
  <p:cSld name="2_Comparison"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108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08"/>
          <p:cNvSpPr txBox="1"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2400" b="1"/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000" b="1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1800" b="1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9pPr>
          </a:lstStyle>
          <a:p>
            <a:endParaRPr/>
          </a:p>
        </p:txBody>
      </p:sp>
      <p:sp>
        <p:nvSpPr>
          <p:cNvPr id="834" name="Google Shape;834;p108"/>
          <p:cNvSpPr txBox="1">
            <a:spLocks noGrp="1"/>
          </p:cNvSpPr>
          <p:nvPr>
            <p:ph type="body" idx="2"/>
          </p:nvPr>
        </p:nvSpPr>
        <p:spPr>
          <a:xfrm>
            <a:off x="839790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5" name="Google Shape;835;p10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2400" b="1"/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000" b="1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1800" b="1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9pPr>
          </a:lstStyle>
          <a:p>
            <a:endParaRPr/>
          </a:p>
        </p:txBody>
      </p:sp>
      <p:sp>
        <p:nvSpPr>
          <p:cNvPr id="836" name="Google Shape;836;p10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7" name="Google Shape;837;p10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701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DD4FEB0-B9D3-4BF8-BE35-FDCF787FD49B}"/>
              </a:ext>
            </a:extLst>
          </p:cNvPr>
          <p:cNvSpPr/>
          <p:nvPr userDrawn="1"/>
        </p:nvSpPr>
        <p:spPr>
          <a:xfrm>
            <a:off x="-1" y="549436"/>
            <a:ext cx="4772025" cy="144641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134622-6702-42B3-9A51-5D480098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030D4-40C6-4B5B-A903-D7E0ADB04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D4F50E-4FE4-440F-81B0-2ABD75506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0ED0C-5845-4CE8-B7F2-B78230B54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4E64A6E-5DEE-478F-917A-F8B15EB456CE}"/>
              </a:ext>
            </a:extLst>
          </p:cNvPr>
          <p:cNvGrpSpPr/>
          <p:nvPr userDrawn="1"/>
        </p:nvGrpSpPr>
        <p:grpSpPr>
          <a:xfrm>
            <a:off x="0" y="5136"/>
            <a:ext cx="4462579" cy="5138364"/>
            <a:chOff x="0" y="5136"/>
            <a:chExt cx="4462579" cy="5138364"/>
          </a:xfrm>
          <a:noFill/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FCF452B-C47E-463E-AC91-0B2C3A995A19}"/>
                </a:ext>
              </a:extLst>
            </p:cNvPr>
            <p:cNvSpPr/>
            <p:nvPr/>
          </p:nvSpPr>
          <p:spPr>
            <a:xfrm>
              <a:off x="0" y="5136"/>
              <a:ext cx="4462579" cy="51383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13335CE-A931-4C81-9EFC-9FBF0B40A70A}"/>
                </a:ext>
              </a:extLst>
            </p:cNvPr>
            <p:cNvSpPr/>
            <p:nvPr/>
          </p:nvSpPr>
          <p:spPr>
            <a:xfrm>
              <a:off x="0" y="549437"/>
              <a:ext cx="3700130" cy="83527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018877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Picture with Caption">
  <p:cSld name="14_Picture with Caption"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109"/>
          <p:cNvSpPr/>
          <p:nvPr/>
        </p:nvSpPr>
        <p:spPr>
          <a:xfrm>
            <a:off x="0" y="929298"/>
            <a:ext cx="4378569" cy="44164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40" name="Google Shape;840;p109"/>
          <p:cNvSpPr>
            <a:spLocks noGrp="1"/>
          </p:cNvSpPr>
          <p:nvPr>
            <p:ph type="pic" idx="2"/>
          </p:nvPr>
        </p:nvSpPr>
        <p:spPr>
          <a:xfrm>
            <a:off x="3956540" y="448408"/>
            <a:ext cx="8235462" cy="5328138"/>
          </a:xfrm>
          <a:prstGeom prst="rect">
            <a:avLst/>
          </a:prstGeom>
          <a:noFill/>
          <a:ln>
            <a:noFill/>
          </a:ln>
        </p:spPr>
      </p:sp>
      <p:sp>
        <p:nvSpPr>
          <p:cNvPr id="841" name="Google Shape;841;p109"/>
          <p:cNvSpPr txBox="1">
            <a:spLocks noGrp="1"/>
          </p:cNvSpPr>
          <p:nvPr>
            <p:ph type="body" idx="1"/>
          </p:nvPr>
        </p:nvSpPr>
        <p:spPr>
          <a:xfrm>
            <a:off x="395657" y="1201861"/>
            <a:ext cx="340262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600">
                <a:solidFill>
                  <a:schemeClr val="lt1"/>
                </a:solidFill>
              </a:defRPr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842" name="Google Shape;842;p10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4454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11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ExtraBol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110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6" name="Google Shape;846;p110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47" name="Google Shape;847;p110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48" name="Google Shape;848;p110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888888"/>
              </a:buClr>
              <a:buSzPts val="18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Clr>
                <a:srgbClr val="888888"/>
              </a:buClr>
              <a:buSzPts val="18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Clr>
                <a:srgbClr val="888888"/>
              </a:buClr>
              <a:buSzPts val="18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Clr>
                <a:srgbClr val="888888"/>
              </a:buClr>
              <a:buSzPts val="18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Clr>
                <a:srgbClr val="888888"/>
              </a:buClr>
              <a:buSzPts val="18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Clr>
                <a:srgbClr val="888888"/>
              </a:buClr>
              <a:buSzPts val="18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Clr>
                <a:srgbClr val="888888"/>
              </a:buClr>
              <a:buSzPts val="18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Clr>
                <a:srgbClr val="888888"/>
              </a:buClr>
              <a:buSzPts val="18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Clr>
                <a:srgbClr val="888888"/>
              </a:buClr>
              <a:buSzPts val="18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5427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Picture with Caption">
  <p:cSld name="16_Picture with Caption"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111"/>
          <p:cNvSpPr/>
          <p:nvPr/>
        </p:nvSpPr>
        <p:spPr>
          <a:xfrm>
            <a:off x="1" y="929298"/>
            <a:ext cx="4378568" cy="44164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51" name="Google Shape;851;p111"/>
          <p:cNvSpPr>
            <a:spLocks noGrp="1"/>
          </p:cNvSpPr>
          <p:nvPr>
            <p:ph type="pic" idx="2"/>
          </p:nvPr>
        </p:nvSpPr>
        <p:spPr>
          <a:xfrm>
            <a:off x="3956540" y="448408"/>
            <a:ext cx="8235462" cy="5328138"/>
          </a:xfrm>
          <a:prstGeom prst="rect">
            <a:avLst/>
          </a:prstGeom>
          <a:noFill/>
          <a:ln>
            <a:noFill/>
          </a:ln>
        </p:spPr>
      </p:sp>
      <p:sp>
        <p:nvSpPr>
          <p:cNvPr id="852" name="Google Shape;852;p111"/>
          <p:cNvSpPr txBox="1">
            <a:spLocks noGrp="1"/>
          </p:cNvSpPr>
          <p:nvPr>
            <p:ph type="body" idx="1"/>
          </p:nvPr>
        </p:nvSpPr>
        <p:spPr>
          <a:xfrm>
            <a:off x="395657" y="1201861"/>
            <a:ext cx="340262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600">
                <a:solidFill>
                  <a:schemeClr val="lt1"/>
                </a:solidFill>
              </a:defRPr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853" name="Google Shape;853;p1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97140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Picture with Caption">
  <p:cSld name="6_Picture with Caption"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123"/>
          <p:cNvSpPr/>
          <p:nvPr/>
        </p:nvSpPr>
        <p:spPr>
          <a:xfrm>
            <a:off x="0" y="929298"/>
            <a:ext cx="4378569" cy="44164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56" name="Google Shape;856;p123"/>
          <p:cNvSpPr>
            <a:spLocks noGrp="1"/>
          </p:cNvSpPr>
          <p:nvPr>
            <p:ph type="pic" idx="2"/>
          </p:nvPr>
        </p:nvSpPr>
        <p:spPr>
          <a:xfrm>
            <a:off x="3956540" y="448408"/>
            <a:ext cx="8235462" cy="5328138"/>
          </a:xfrm>
          <a:prstGeom prst="rect">
            <a:avLst/>
          </a:prstGeom>
          <a:noFill/>
          <a:ln>
            <a:noFill/>
          </a:ln>
        </p:spPr>
      </p:sp>
      <p:sp>
        <p:nvSpPr>
          <p:cNvPr id="857" name="Google Shape;857;p123"/>
          <p:cNvSpPr txBox="1">
            <a:spLocks noGrp="1"/>
          </p:cNvSpPr>
          <p:nvPr>
            <p:ph type="body" idx="1"/>
          </p:nvPr>
        </p:nvSpPr>
        <p:spPr>
          <a:xfrm>
            <a:off x="395657" y="1201861"/>
            <a:ext cx="340262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600">
                <a:solidFill>
                  <a:schemeClr val="lt1"/>
                </a:solidFill>
              </a:defRPr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858" name="Google Shape;858;p12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85507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124"/>
          <p:cNvSpPr txBox="1"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1" name="Google Shape;861;p124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2400" b="1"/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000" b="1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1800" b="1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9pPr>
          </a:lstStyle>
          <a:p>
            <a:endParaRPr/>
          </a:p>
        </p:txBody>
      </p:sp>
      <p:sp>
        <p:nvSpPr>
          <p:cNvPr id="862" name="Google Shape;862;p124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3" name="Google Shape;863;p1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2400" b="1"/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000" b="1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1800" b="1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9pPr>
          </a:lstStyle>
          <a:p>
            <a:endParaRPr/>
          </a:p>
        </p:txBody>
      </p:sp>
      <p:sp>
        <p:nvSpPr>
          <p:cNvPr id="864" name="Google Shape;864;p1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5" name="Google Shape;865;p12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71435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12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ExtraBol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25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9" name="Google Shape;869;p125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70" name="Google Shape;870;p125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71" name="Google Shape;871;p125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7190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r"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r"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r"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r"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r"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r"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r"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r"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3430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15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76" name="Google Shape;876;p159"/>
          <p:cNvSpPr/>
          <p:nvPr/>
        </p:nvSpPr>
        <p:spPr>
          <a:xfrm>
            <a:off x="4389040" y="4779974"/>
            <a:ext cx="7802961" cy="2078027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77" name="Google Shape;877;p159" descr="A picture containing person, outdoor, tree, sky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13994"/>
          <a:stretch/>
        </p:blipFill>
        <p:spPr>
          <a:xfrm>
            <a:off x="5171635" y="377625"/>
            <a:ext cx="6599564" cy="5755127"/>
          </a:xfrm>
          <a:prstGeom prst="rect">
            <a:avLst/>
          </a:prstGeom>
          <a:noFill/>
          <a:ln>
            <a:noFill/>
          </a:ln>
        </p:spPr>
      </p:pic>
      <p:sp>
        <p:nvSpPr>
          <p:cNvPr id="878" name="Google Shape;878;p159"/>
          <p:cNvSpPr/>
          <p:nvPr/>
        </p:nvSpPr>
        <p:spPr>
          <a:xfrm>
            <a:off x="0" y="0"/>
            <a:ext cx="2671022" cy="372234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79" name="Google Shape;879;p159"/>
          <p:cNvSpPr/>
          <p:nvPr/>
        </p:nvSpPr>
        <p:spPr>
          <a:xfrm>
            <a:off x="546413" y="3189443"/>
            <a:ext cx="45719" cy="328071"/>
          </a:xfrm>
          <a:prstGeom prst="rect">
            <a:avLst/>
          </a:prstGeom>
          <a:solidFill>
            <a:srgbClr val="3A3A3C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80" name="Google Shape;880;p159"/>
          <p:cNvSpPr/>
          <p:nvPr/>
        </p:nvSpPr>
        <p:spPr>
          <a:xfrm>
            <a:off x="580430" y="4779974"/>
            <a:ext cx="1061354" cy="333153"/>
          </a:xfrm>
          <a:prstGeom prst="rect">
            <a:avLst/>
          </a:prstGeom>
          <a:solidFill>
            <a:srgbClr val="3A3A3C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81" name="Google Shape;881;p159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7265" t="15438" r="7029" b="26983"/>
          <a:stretch/>
        </p:blipFill>
        <p:spPr>
          <a:xfrm>
            <a:off x="447862" y="680644"/>
            <a:ext cx="2223160" cy="386638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159"/>
          <p:cNvSpPr txBox="1">
            <a:spLocks noGrp="1"/>
          </p:cNvSpPr>
          <p:nvPr>
            <p:ph type="body" idx="1"/>
          </p:nvPr>
        </p:nvSpPr>
        <p:spPr>
          <a:xfrm>
            <a:off x="546412" y="1710006"/>
            <a:ext cx="3487738" cy="1239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b="1"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3" name="Google Shape;883;p159"/>
          <p:cNvSpPr txBox="1">
            <a:spLocks noGrp="1"/>
          </p:cNvSpPr>
          <p:nvPr>
            <p:ph type="body" idx="2"/>
          </p:nvPr>
        </p:nvSpPr>
        <p:spPr>
          <a:xfrm>
            <a:off x="695326" y="3189288"/>
            <a:ext cx="3292475" cy="32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1800"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4" name="Google Shape;884;p159"/>
          <p:cNvSpPr txBox="1">
            <a:spLocks noGrp="1"/>
          </p:cNvSpPr>
          <p:nvPr>
            <p:ph type="body" idx="3"/>
          </p:nvPr>
        </p:nvSpPr>
        <p:spPr>
          <a:xfrm>
            <a:off x="581026" y="4779963"/>
            <a:ext cx="1060450" cy="32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lvl="0" indent="-15240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600">
                <a:solidFill>
                  <a:schemeClr val="lt1"/>
                </a:solidFill>
              </a:defRPr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5" name="Google Shape;885;p159"/>
          <p:cNvSpPr txBox="1">
            <a:spLocks noGrp="1"/>
          </p:cNvSpPr>
          <p:nvPr>
            <p:ph type="body" idx="4"/>
          </p:nvPr>
        </p:nvSpPr>
        <p:spPr>
          <a:xfrm>
            <a:off x="1741488" y="4779963"/>
            <a:ext cx="3292474" cy="32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39337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160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8" name="Google Shape;888;p160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3302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  <a:defRPr cap="none"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cap="none"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9" name="Google Shape;889;p16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90" name="Google Shape;890;p160"/>
          <p:cNvSpPr/>
          <p:nvPr/>
        </p:nvSpPr>
        <p:spPr>
          <a:xfrm rot="5400000">
            <a:off x="9249002" y="2324133"/>
            <a:ext cx="5143502" cy="49523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91" name="Google Shape;891;p160"/>
          <p:cNvSpPr/>
          <p:nvPr/>
        </p:nvSpPr>
        <p:spPr>
          <a:xfrm>
            <a:off x="11722807" y="559984"/>
            <a:ext cx="340243" cy="296879"/>
          </a:xfrm>
          <a:prstGeom prst="rect">
            <a:avLst/>
          </a:prstGeom>
          <a:solidFill>
            <a:srgbClr val="4C2F83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96625278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161"/>
          <p:cNvSpPr/>
          <p:nvPr/>
        </p:nvSpPr>
        <p:spPr>
          <a:xfrm>
            <a:off x="0" y="489095"/>
            <a:ext cx="12192000" cy="53577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94" name="Google Shape;894;p161"/>
          <p:cNvSpPr/>
          <p:nvPr/>
        </p:nvSpPr>
        <p:spPr>
          <a:xfrm>
            <a:off x="5539154" y="717766"/>
            <a:ext cx="6652846" cy="835274"/>
          </a:xfrm>
          <a:prstGeom prst="rect">
            <a:avLst/>
          </a:prstGeom>
          <a:solidFill>
            <a:srgbClr val="86AA4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95" name="Google Shape;895;p161"/>
          <p:cNvSpPr/>
          <p:nvPr/>
        </p:nvSpPr>
        <p:spPr>
          <a:xfrm>
            <a:off x="-2" y="986965"/>
            <a:ext cx="340243" cy="29687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96" name="Google Shape;896;p161"/>
          <p:cNvSpPr txBox="1">
            <a:spLocks noGrp="1"/>
          </p:cNvSpPr>
          <p:nvPr>
            <p:ph type="title"/>
          </p:nvPr>
        </p:nvSpPr>
        <p:spPr>
          <a:xfrm>
            <a:off x="800237" y="717768"/>
            <a:ext cx="4278923" cy="835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Open Sans ExtraBold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16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147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BEC5203-1411-4303-B22A-A0F28D6A4145}"/>
              </a:ext>
            </a:extLst>
          </p:cNvPr>
          <p:cNvSpPr/>
          <p:nvPr userDrawn="1"/>
        </p:nvSpPr>
        <p:spPr>
          <a:xfrm>
            <a:off x="-1" y="549436"/>
            <a:ext cx="4772025" cy="144641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76FAE5-BBFD-4794-BA10-18D40ABE8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70DAA6-2487-4F90-8EC5-D58D1CCC0C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D6CB5C-FD96-4DD5-8A02-28E7E0828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F50BB9-F903-45A9-943A-A819B879B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7EBD-A3AC-4BCE-BA56-88561937F331}" type="datetimeFigureOut">
              <a:rPr lang="en-US" smtClean="0"/>
              <a:t>6/26/25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49083F-D1E8-40E4-A233-3C4160D3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D193BB-8A6F-41C9-95EE-93E002FFA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17064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162"/>
          <p:cNvSpPr/>
          <p:nvPr/>
        </p:nvSpPr>
        <p:spPr>
          <a:xfrm>
            <a:off x="0" y="489095"/>
            <a:ext cx="12192000" cy="53577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0" name="Google Shape;900;p162"/>
          <p:cNvSpPr/>
          <p:nvPr/>
        </p:nvSpPr>
        <p:spPr>
          <a:xfrm>
            <a:off x="5539154" y="717766"/>
            <a:ext cx="6652846" cy="83527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1" name="Google Shape;901;p162"/>
          <p:cNvSpPr/>
          <p:nvPr/>
        </p:nvSpPr>
        <p:spPr>
          <a:xfrm>
            <a:off x="-2" y="986965"/>
            <a:ext cx="340243" cy="29687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2" name="Google Shape;902;p162"/>
          <p:cNvSpPr txBox="1">
            <a:spLocks noGrp="1"/>
          </p:cNvSpPr>
          <p:nvPr>
            <p:ph type="title"/>
          </p:nvPr>
        </p:nvSpPr>
        <p:spPr>
          <a:xfrm>
            <a:off x="800237" y="717768"/>
            <a:ext cx="4278923" cy="835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Open Sans ExtraBold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3" name="Google Shape;903;p16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10494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>
  <p:cSld name="2_Title Only"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163"/>
          <p:cNvSpPr/>
          <p:nvPr/>
        </p:nvSpPr>
        <p:spPr>
          <a:xfrm>
            <a:off x="0" y="489095"/>
            <a:ext cx="12192000" cy="53577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6" name="Google Shape;906;p163"/>
          <p:cNvSpPr/>
          <p:nvPr/>
        </p:nvSpPr>
        <p:spPr>
          <a:xfrm>
            <a:off x="5539154" y="717766"/>
            <a:ext cx="6652846" cy="835274"/>
          </a:xfrm>
          <a:prstGeom prst="rect">
            <a:avLst/>
          </a:prstGeom>
          <a:solidFill>
            <a:schemeClr val="accent4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7" name="Google Shape;907;p163"/>
          <p:cNvSpPr/>
          <p:nvPr/>
        </p:nvSpPr>
        <p:spPr>
          <a:xfrm>
            <a:off x="-2" y="986965"/>
            <a:ext cx="340243" cy="29687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8" name="Google Shape;908;p163"/>
          <p:cNvSpPr txBox="1">
            <a:spLocks noGrp="1"/>
          </p:cNvSpPr>
          <p:nvPr>
            <p:ph type="title"/>
          </p:nvPr>
        </p:nvSpPr>
        <p:spPr>
          <a:xfrm>
            <a:off x="800237" y="717768"/>
            <a:ext cx="4278923" cy="835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Open Sans ExtraBold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9" name="Google Shape;909;p16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8866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" name="Google Shape;911;p164" descr="A person standing in front of a group of children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 t="6063" r="11886" b="6011"/>
          <a:stretch/>
        </p:blipFill>
        <p:spPr>
          <a:xfrm>
            <a:off x="4731351" y="628515"/>
            <a:ext cx="7120680" cy="4989769"/>
          </a:xfrm>
          <a:prstGeom prst="rect">
            <a:avLst/>
          </a:prstGeom>
          <a:noFill/>
          <a:ln>
            <a:noFill/>
          </a:ln>
        </p:spPr>
      </p:pic>
      <p:sp>
        <p:nvSpPr>
          <p:cNvPr id="912" name="Google Shape;912;p16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13" name="Google Shape;913;p164"/>
          <p:cNvSpPr/>
          <p:nvPr/>
        </p:nvSpPr>
        <p:spPr>
          <a:xfrm>
            <a:off x="0" y="0"/>
            <a:ext cx="49149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14" name="Google Shape;914;p164"/>
          <p:cNvSpPr/>
          <p:nvPr/>
        </p:nvSpPr>
        <p:spPr>
          <a:xfrm>
            <a:off x="3778273" y="628515"/>
            <a:ext cx="1656091" cy="498976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15" name="Google Shape;915;p164"/>
          <p:cNvSpPr/>
          <p:nvPr/>
        </p:nvSpPr>
        <p:spPr>
          <a:xfrm>
            <a:off x="5433647" y="628516"/>
            <a:ext cx="6418385" cy="4989770"/>
          </a:xfrm>
          <a:prstGeom prst="rect">
            <a:avLst/>
          </a:prstGeom>
          <a:solidFill>
            <a:srgbClr val="D3B051">
              <a:alpha val="78039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16" name="Google Shape;916;p164"/>
          <p:cNvSpPr/>
          <p:nvPr/>
        </p:nvSpPr>
        <p:spPr>
          <a:xfrm>
            <a:off x="1" y="1933010"/>
            <a:ext cx="4625868" cy="2176130"/>
          </a:xfrm>
          <a:prstGeom prst="rect">
            <a:avLst/>
          </a:prstGeom>
          <a:solidFill>
            <a:srgbClr val="466BA3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17" name="Google Shape;917;p164"/>
          <p:cNvSpPr/>
          <p:nvPr/>
        </p:nvSpPr>
        <p:spPr>
          <a:xfrm>
            <a:off x="3170474" y="3304259"/>
            <a:ext cx="914400" cy="4571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18" name="Google Shape;918;p164"/>
          <p:cNvSpPr/>
          <p:nvPr/>
        </p:nvSpPr>
        <p:spPr>
          <a:xfrm rot="-5400000">
            <a:off x="-405934" y="2886211"/>
            <a:ext cx="935831" cy="133220"/>
          </a:xfrm>
          <a:prstGeom prst="rect">
            <a:avLst/>
          </a:prstGeom>
          <a:solidFill>
            <a:srgbClr val="86AA4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19" name="Google Shape;919;p164"/>
          <p:cNvSpPr txBox="1">
            <a:spLocks noGrp="1"/>
          </p:cNvSpPr>
          <p:nvPr>
            <p:ph type="body" idx="1"/>
          </p:nvPr>
        </p:nvSpPr>
        <p:spPr>
          <a:xfrm>
            <a:off x="298462" y="2499412"/>
            <a:ext cx="1655762" cy="290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200">
                <a:solidFill>
                  <a:schemeClr val="lt1"/>
                </a:solidFill>
              </a:defRPr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0" name="Google Shape;920;p164"/>
          <p:cNvSpPr txBox="1">
            <a:spLocks noGrp="1"/>
          </p:cNvSpPr>
          <p:nvPr>
            <p:ph type="body" idx="2"/>
          </p:nvPr>
        </p:nvSpPr>
        <p:spPr>
          <a:xfrm>
            <a:off x="298462" y="2882459"/>
            <a:ext cx="2620962" cy="93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586752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" name="Google Shape;922;p165" descr="A person standing in front of a group of children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 t="6063" r="11886" b="6011"/>
          <a:stretch/>
        </p:blipFill>
        <p:spPr>
          <a:xfrm>
            <a:off x="4731351" y="628515"/>
            <a:ext cx="7120680" cy="4989769"/>
          </a:xfrm>
          <a:prstGeom prst="rect">
            <a:avLst/>
          </a:prstGeom>
          <a:noFill/>
          <a:ln>
            <a:noFill/>
          </a:ln>
        </p:spPr>
      </p:pic>
      <p:sp>
        <p:nvSpPr>
          <p:cNvPr id="923" name="Google Shape;923;p16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24" name="Google Shape;924;p165"/>
          <p:cNvSpPr/>
          <p:nvPr/>
        </p:nvSpPr>
        <p:spPr>
          <a:xfrm>
            <a:off x="-303899" y="0"/>
            <a:ext cx="5433646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25" name="Google Shape;925;p165"/>
          <p:cNvSpPr/>
          <p:nvPr/>
        </p:nvSpPr>
        <p:spPr>
          <a:xfrm>
            <a:off x="3778273" y="628515"/>
            <a:ext cx="1656091" cy="498976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26" name="Google Shape;926;p165"/>
          <p:cNvSpPr/>
          <p:nvPr/>
        </p:nvSpPr>
        <p:spPr>
          <a:xfrm>
            <a:off x="5433647" y="628516"/>
            <a:ext cx="6418385" cy="4989770"/>
          </a:xfrm>
          <a:prstGeom prst="rect">
            <a:avLst/>
          </a:prstGeom>
          <a:solidFill>
            <a:srgbClr val="D3B051">
              <a:alpha val="78039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27" name="Google Shape;927;p165"/>
          <p:cNvSpPr/>
          <p:nvPr/>
        </p:nvSpPr>
        <p:spPr>
          <a:xfrm>
            <a:off x="1" y="1933010"/>
            <a:ext cx="4625868" cy="2176130"/>
          </a:xfrm>
          <a:prstGeom prst="rect">
            <a:avLst/>
          </a:prstGeom>
          <a:solidFill>
            <a:srgbClr val="466BA3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28" name="Google Shape;928;p165"/>
          <p:cNvSpPr/>
          <p:nvPr/>
        </p:nvSpPr>
        <p:spPr>
          <a:xfrm>
            <a:off x="3170474" y="3304259"/>
            <a:ext cx="914400" cy="4571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29" name="Google Shape;929;p165"/>
          <p:cNvSpPr/>
          <p:nvPr/>
        </p:nvSpPr>
        <p:spPr>
          <a:xfrm rot="-5400000">
            <a:off x="-405934" y="2886211"/>
            <a:ext cx="935831" cy="133220"/>
          </a:xfrm>
          <a:prstGeom prst="rect">
            <a:avLst/>
          </a:prstGeom>
          <a:solidFill>
            <a:srgbClr val="86AA4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30" name="Google Shape;930;p165"/>
          <p:cNvSpPr txBox="1">
            <a:spLocks noGrp="1"/>
          </p:cNvSpPr>
          <p:nvPr>
            <p:ph type="body" idx="1"/>
          </p:nvPr>
        </p:nvSpPr>
        <p:spPr>
          <a:xfrm>
            <a:off x="298462" y="2499412"/>
            <a:ext cx="1655762" cy="290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200">
                <a:solidFill>
                  <a:schemeClr val="lt1"/>
                </a:solidFill>
              </a:defRPr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1" name="Google Shape;931;p165"/>
          <p:cNvSpPr txBox="1">
            <a:spLocks noGrp="1"/>
          </p:cNvSpPr>
          <p:nvPr>
            <p:ph type="body" idx="2"/>
          </p:nvPr>
        </p:nvSpPr>
        <p:spPr>
          <a:xfrm>
            <a:off x="298462" y="2882459"/>
            <a:ext cx="2620962" cy="93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374623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166"/>
          <p:cNvSpPr/>
          <p:nvPr/>
        </p:nvSpPr>
        <p:spPr>
          <a:xfrm>
            <a:off x="-1" y="549437"/>
            <a:ext cx="4772025" cy="144641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34" name="Google Shape;934;p166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 ExtraBold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5" name="Google Shape;935;p166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35561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3200"/>
            </a:lvl1pPr>
            <a:lvl2pPr marL="609630" lvl="1" indent="-3302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  <a:defRPr sz="2800"/>
            </a:lvl2pPr>
            <a:lvl3pPr marL="914446" lvl="2" indent="-30481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2400"/>
            </a:lvl3pPr>
            <a:lvl4pPr marL="1219261" lvl="3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2000"/>
            </a:lvl4pPr>
            <a:lvl5pPr marL="1524076" lvl="4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2000"/>
            </a:lvl5pPr>
            <a:lvl6pPr marL="1828891" lvl="5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2000"/>
            </a:lvl6pPr>
            <a:lvl7pPr marL="2133707" lvl="6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2000"/>
            </a:lvl7pPr>
            <a:lvl8pPr marL="2438522" lvl="7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2000"/>
            </a:lvl8pPr>
            <a:lvl9pPr marL="2743337" lvl="8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36" name="Google Shape;936;p166"/>
          <p:cNvSpPr txBox="1">
            <a:spLocks noGrp="1"/>
          </p:cNvSpPr>
          <p:nvPr>
            <p:ph type="body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937" name="Google Shape;937;p16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38" name="Google Shape;938;p166"/>
          <p:cNvGrpSpPr/>
          <p:nvPr/>
        </p:nvGrpSpPr>
        <p:grpSpPr>
          <a:xfrm>
            <a:off x="1" y="5136"/>
            <a:ext cx="4462579" cy="5138364"/>
            <a:chOff x="0" y="5136"/>
            <a:chExt cx="4462579" cy="5138364"/>
          </a:xfrm>
        </p:grpSpPr>
        <p:sp>
          <p:nvSpPr>
            <p:cNvPr id="939" name="Google Shape;939;p166"/>
            <p:cNvSpPr/>
            <p:nvPr/>
          </p:nvSpPr>
          <p:spPr>
            <a:xfrm>
              <a:off x="0" y="5136"/>
              <a:ext cx="4462579" cy="51383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40" name="Google Shape;940;p166"/>
            <p:cNvSpPr/>
            <p:nvPr/>
          </p:nvSpPr>
          <p:spPr>
            <a:xfrm>
              <a:off x="0" y="549437"/>
              <a:ext cx="3700130" cy="8352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166121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167"/>
          <p:cNvSpPr/>
          <p:nvPr/>
        </p:nvSpPr>
        <p:spPr>
          <a:xfrm>
            <a:off x="-1" y="549437"/>
            <a:ext cx="4772025" cy="144641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43" name="Google Shape;943;p167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 ExtraBold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4" name="Google Shape;944;p167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45" name="Google Shape;945;p167"/>
          <p:cNvSpPr txBox="1">
            <a:spLocks noGrp="1"/>
          </p:cNvSpPr>
          <p:nvPr>
            <p:ph type="body" idx="1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946" name="Google Shape;946;p16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47" name="Google Shape;947;p16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48" name="Google Shape;948;p16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10308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icture with Caption">
  <p:cSld name="1_Picture with Caption"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168"/>
          <p:cNvSpPr/>
          <p:nvPr/>
        </p:nvSpPr>
        <p:spPr>
          <a:xfrm>
            <a:off x="0" y="0"/>
            <a:ext cx="27432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51" name="Google Shape;951;p168"/>
          <p:cNvSpPr txBox="1">
            <a:spLocks noGrp="1"/>
          </p:cNvSpPr>
          <p:nvPr>
            <p:ph type="title"/>
          </p:nvPr>
        </p:nvSpPr>
        <p:spPr>
          <a:xfrm>
            <a:off x="5653456" y="254977"/>
            <a:ext cx="594140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pen Sans ExtraBold"/>
              <a:buNone/>
              <a:defRPr sz="3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2" name="Google Shape;952;p168"/>
          <p:cNvSpPr>
            <a:spLocks noGrp="1"/>
          </p:cNvSpPr>
          <p:nvPr>
            <p:ph type="pic" idx="2"/>
          </p:nvPr>
        </p:nvSpPr>
        <p:spPr>
          <a:xfrm>
            <a:off x="838201" y="1055078"/>
            <a:ext cx="3812931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53" name="Google Shape;953;p168"/>
          <p:cNvSpPr txBox="1">
            <a:spLocks noGrp="1"/>
          </p:cNvSpPr>
          <p:nvPr>
            <p:ph type="body" idx="1"/>
          </p:nvPr>
        </p:nvSpPr>
        <p:spPr>
          <a:xfrm>
            <a:off x="5653456" y="1855177"/>
            <a:ext cx="5941401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954" name="Google Shape;954;p16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55" name="Google Shape;955;p168"/>
          <p:cNvSpPr/>
          <p:nvPr/>
        </p:nvSpPr>
        <p:spPr>
          <a:xfrm>
            <a:off x="-120894" y="4482286"/>
            <a:ext cx="4772025" cy="14464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39417725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Picture with Caption">
  <p:cSld name="2_Picture with Caption"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69"/>
          <p:cNvSpPr/>
          <p:nvPr/>
        </p:nvSpPr>
        <p:spPr>
          <a:xfrm>
            <a:off x="0" y="0"/>
            <a:ext cx="27432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58" name="Google Shape;958;p169"/>
          <p:cNvSpPr txBox="1">
            <a:spLocks noGrp="1"/>
          </p:cNvSpPr>
          <p:nvPr>
            <p:ph type="title"/>
          </p:nvPr>
        </p:nvSpPr>
        <p:spPr>
          <a:xfrm>
            <a:off x="5653456" y="254977"/>
            <a:ext cx="594140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pen Sans ExtraBold"/>
              <a:buNone/>
              <a:defRPr sz="3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169"/>
          <p:cNvSpPr>
            <a:spLocks noGrp="1"/>
          </p:cNvSpPr>
          <p:nvPr>
            <p:ph type="pic" idx="2"/>
          </p:nvPr>
        </p:nvSpPr>
        <p:spPr>
          <a:xfrm>
            <a:off x="838201" y="1055078"/>
            <a:ext cx="3812931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60" name="Google Shape;960;p169"/>
          <p:cNvSpPr txBox="1">
            <a:spLocks noGrp="1"/>
          </p:cNvSpPr>
          <p:nvPr>
            <p:ph type="body" idx="1"/>
          </p:nvPr>
        </p:nvSpPr>
        <p:spPr>
          <a:xfrm>
            <a:off x="5653456" y="1855177"/>
            <a:ext cx="5941401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961" name="Google Shape;961;p16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62" name="Google Shape;962;p169"/>
          <p:cNvSpPr/>
          <p:nvPr/>
        </p:nvSpPr>
        <p:spPr>
          <a:xfrm>
            <a:off x="-120894" y="4482286"/>
            <a:ext cx="4772025" cy="1446417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12214677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Picture with Caption">
  <p:cSld name="3_Picture with Caption"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170"/>
          <p:cNvSpPr/>
          <p:nvPr/>
        </p:nvSpPr>
        <p:spPr>
          <a:xfrm>
            <a:off x="1" y="929298"/>
            <a:ext cx="4536831" cy="441642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5" name="Google Shape;965;p170"/>
          <p:cNvSpPr>
            <a:spLocks noGrp="1"/>
          </p:cNvSpPr>
          <p:nvPr>
            <p:ph type="pic" idx="2"/>
          </p:nvPr>
        </p:nvSpPr>
        <p:spPr>
          <a:xfrm>
            <a:off x="3956540" y="448408"/>
            <a:ext cx="8235462" cy="5328138"/>
          </a:xfrm>
          <a:prstGeom prst="rect">
            <a:avLst/>
          </a:prstGeom>
          <a:noFill/>
          <a:ln>
            <a:noFill/>
          </a:ln>
        </p:spPr>
      </p:sp>
      <p:sp>
        <p:nvSpPr>
          <p:cNvPr id="966" name="Google Shape;966;p170"/>
          <p:cNvSpPr txBox="1">
            <a:spLocks noGrp="1"/>
          </p:cNvSpPr>
          <p:nvPr>
            <p:ph type="body" idx="1"/>
          </p:nvPr>
        </p:nvSpPr>
        <p:spPr>
          <a:xfrm>
            <a:off x="395657" y="1201861"/>
            <a:ext cx="340262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600">
                <a:solidFill>
                  <a:schemeClr val="lt1"/>
                </a:solidFill>
              </a:defRPr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967" name="Google Shape;967;p17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9632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Picture with Caption">
  <p:cSld name="4_Picture with Caption"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171"/>
          <p:cNvSpPr/>
          <p:nvPr/>
        </p:nvSpPr>
        <p:spPr>
          <a:xfrm>
            <a:off x="1" y="929298"/>
            <a:ext cx="4378568" cy="44164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70" name="Google Shape;970;p171"/>
          <p:cNvSpPr>
            <a:spLocks noGrp="1"/>
          </p:cNvSpPr>
          <p:nvPr>
            <p:ph type="pic" idx="2"/>
          </p:nvPr>
        </p:nvSpPr>
        <p:spPr>
          <a:xfrm>
            <a:off x="3956540" y="448408"/>
            <a:ext cx="8235462" cy="5328138"/>
          </a:xfrm>
          <a:prstGeom prst="rect">
            <a:avLst/>
          </a:prstGeom>
          <a:noFill/>
          <a:ln>
            <a:noFill/>
          </a:ln>
        </p:spPr>
      </p:sp>
      <p:sp>
        <p:nvSpPr>
          <p:cNvPr id="971" name="Google Shape;971;p171"/>
          <p:cNvSpPr txBox="1">
            <a:spLocks noGrp="1"/>
          </p:cNvSpPr>
          <p:nvPr>
            <p:ph type="body" idx="1"/>
          </p:nvPr>
        </p:nvSpPr>
        <p:spPr>
          <a:xfrm>
            <a:off x="395657" y="1201861"/>
            <a:ext cx="340262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600">
                <a:solidFill>
                  <a:schemeClr val="lt1"/>
                </a:solidFill>
              </a:defRPr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972" name="Google Shape;972;p17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06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CE2CD2-D8EC-4A62-88BD-E8D621059D4C}"/>
              </a:ext>
            </a:extLst>
          </p:cNvPr>
          <p:cNvSpPr/>
          <p:nvPr userDrawn="1"/>
        </p:nvSpPr>
        <p:spPr>
          <a:xfrm>
            <a:off x="0" y="0"/>
            <a:ext cx="27432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76FAE5-BBFD-4794-BA10-18D40ABE8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3455" y="254977"/>
            <a:ext cx="5941402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70DAA6-2487-4F90-8EC5-D58D1CCC0C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200" y="1055077"/>
            <a:ext cx="381293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D6CB5C-FD96-4DD5-8A02-28E7E0828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3455" y="1855177"/>
            <a:ext cx="594140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D193BB-8A6F-41C9-95EE-93E002FFA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C5EAC5-F76F-487D-B24F-042BADCCAD02}"/>
              </a:ext>
            </a:extLst>
          </p:cNvPr>
          <p:cNvSpPr/>
          <p:nvPr userDrawn="1"/>
        </p:nvSpPr>
        <p:spPr>
          <a:xfrm>
            <a:off x="-120894" y="4482285"/>
            <a:ext cx="4772025" cy="14464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07951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Picture with Caption">
  <p:cSld name="5_Picture with Caption"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172"/>
          <p:cNvSpPr/>
          <p:nvPr/>
        </p:nvSpPr>
        <p:spPr>
          <a:xfrm>
            <a:off x="0" y="929298"/>
            <a:ext cx="4378569" cy="44164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75" name="Google Shape;975;p172"/>
          <p:cNvSpPr>
            <a:spLocks noGrp="1"/>
          </p:cNvSpPr>
          <p:nvPr>
            <p:ph type="pic" idx="2"/>
          </p:nvPr>
        </p:nvSpPr>
        <p:spPr>
          <a:xfrm>
            <a:off x="3956540" y="448408"/>
            <a:ext cx="8235462" cy="5328138"/>
          </a:xfrm>
          <a:prstGeom prst="rect">
            <a:avLst/>
          </a:prstGeom>
          <a:noFill/>
          <a:ln>
            <a:noFill/>
          </a:ln>
        </p:spPr>
      </p:sp>
      <p:sp>
        <p:nvSpPr>
          <p:cNvPr id="976" name="Google Shape;976;p172"/>
          <p:cNvSpPr txBox="1">
            <a:spLocks noGrp="1"/>
          </p:cNvSpPr>
          <p:nvPr>
            <p:ph type="body" idx="1"/>
          </p:nvPr>
        </p:nvSpPr>
        <p:spPr>
          <a:xfrm>
            <a:off x="395657" y="1201861"/>
            <a:ext cx="340262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600">
                <a:solidFill>
                  <a:schemeClr val="lt1"/>
                </a:solidFill>
              </a:defRPr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977" name="Google Shape;977;p17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20170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17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173"/>
          <p:cNvSpPr txBox="1">
            <a:spLocks noGrp="1"/>
          </p:cNvSpPr>
          <p:nvPr>
            <p:ph type="body" idx="1"/>
          </p:nvPr>
        </p:nvSpPr>
        <p:spPr>
          <a:xfrm rot="5400000">
            <a:off x="3920332" y="-1256505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1" name="Google Shape;981;p17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510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174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4" name="Google Shape;984;p17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5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5" name="Google Shape;985;p17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39076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175"/>
          <p:cNvSpPr txBox="1">
            <a:spLocks noGrp="1"/>
          </p:cNvSpPr>
          <p:nvPr>
            <p:ph type="body" idx="1"/>
          </p:nvPr>
        </p:nvSpPr>
        <p:spPr>
          <a:xfrm>
            <a:off x="597231" y="3093653"/>
            <a:ext cx="10929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marR="0" lvl="0" indent="-287881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erriweather Sans"/>
              <a:buChar char="&gt;"/>
              <a:defRPr sz="3200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609630" marR="0" lvl="1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2667"/>
              <a:buFont typeface="Arial"/>
              <a:buChar char="–"/>
              <a:defRPr sz="2667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marL="914446" marR="0" lvl="2" indent="-254013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erriweather Sans"/>
              <a:buChar char="&gt;"/>
              <a:defRPr sz="2400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marL="1219261" marR="0" lvl="3" indent="-242709" algn="l">
              <a:lnSpc>
                <a:spcPct val="90000"/>
              </a:lnSpc>
              <a:spcBef>
                <a:spcPts val="427"/>
              </a:spcBef>
              <a:spcAft>
                <a:spcPts val="0"/>
              </a:spcAft>
              <a:buClr>
                <a:schemeClr val="dk2"/>
              </a:buClr>
              <a:buSzPts val="2133"/>
              <a:buFont typeface="Arial"/>
              <a:buChar char="–"/>
              <a:defRPr sz="2133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marL="1524076" marR="0" lvl="4" indent="-231448" algn="l">
              <a:lnSpc>
                <a:spcPct val="90000"/>
              </a:lnSpc>
              <a:spcBef>
                <a:spcPts val="373"/>
              </a:spcBef>
              <a:spcAft>
                <a:spcPts val="0"/>
              </a:spcAft>
              <a:buClr>
                <a:schemeClr val="dk2"/>
              </a:buClr>
              <a:buSzPts val="1867"/>
              <a:buFont typeface="Merriweather Sans"/>
              <a:buChar char="&gt;"/>
              <a:defRPr sz="1867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marL="1828891" marR="0" lvl="5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133707" marR="0" lvl="6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38522" marR="0" lvl="7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337" marR="0" lvl="8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8" name="Google Shape;988;p175"/>
          <p:cNvSpPr txBox="1">
            <a:spLocks noGrp="1"/>
          </p:cNvSpPr>
          <p:nvPr>
            <p:ph type="body" idx="2"/>
          </p:nvPr>
        </p:nvSpPr>
        <p:spPr>
          <a:xfrm>
            <a:off x="613833" y="2307557"/>
            <a:ext cx="10912800" cy="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marR="0" lvl="0" indent="-152408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630" marR="0" lvl="1" indent="-152408" algn="l">
              <a:lnSpc>
                <a:spcPct val="90000"/>
              </a:lnSpc>
              <a:spcBef>
                <a:spcPts val="747"/>
              </a:spcBef>
              <a:spcAft>
                <a:spcPts val="0"/>
              </a:spcAft>
              <a:buClr>
                <a:srgbClr val="E8D3A2"/>
              </a:buClr>
              <a:buSzPts val="3733"/>
              <a:buFont typeface="Arial"/>
              <a:buNone/>
              <a:defRPr sz="3734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914446" marR="0" lvl="2" indent="-152408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E8D3A2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219261" marR="0" lvl="3" indent="-152408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E8D3A2"/>
              </a:buClr>
              <a:buSzPts val="2667"/>
              <a:buFont typeface="Arial"/>
              <a:buNone/>
              <a:defRPr sz="2667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1524076" marR="0" lvl="4" indent="-152408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E8D3A2"/>
              </a:buClr>
              <a:buSzPts val="2667"/>
              <a:buFont typeface="Arial"/>
              <a:buNone/>
              <a:defRPr sz="2667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1828891" marR="0" lvl="5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133707" marR="0" lvl="6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38522" marR="0" lvl="7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337" marR="0" lvl="8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989" name="Google Shape;989;p1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1166" y="1818013"/>
            <a:ext cx="1453460" cy="128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1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40057" y="6234041"/>
            <a:ext cx="3386655" cy="229748"/>
          </a:xfrm>
          <a:prstGeom prst="rect">
            <a:avLst/>
          </a:prstGeom>
          <a:noFill/>
          <a:ln>
            <a:noFill/>
          </a:ln>
        </p:spPr>
      </p:pic>
      <p:sp>
        <p:nvSpPr>
          <p:cNvPr id="991" name="Google Shape;991;p175"/>
          <p:cNvSpPr txBox="1">
            <a:spLocks noGrp="1"/>
          </p:cNvSpPr>
          <p:nvPr>
            <p:ph type="title"/>
          </p:nvPr>
        </p:nvSpPr>
        <p:spPr>
          <a:xfrm>
            <a:off x="613833" y="492978"/>
            <a:ext cx="10912800" cy="13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Encode Sans Black"/>
              <a:buNone/>
              <a:defRPr sz="4000" b="1" i="0" u="none" strike="noStrike" cap="none">
                <a:solidFill>
                  <a:schemeClr val="dk1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37715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+ Content">
  <p:cSld name="Header + Content"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176"/>
          <p:cNvSpPr txBox="1">
            <a:spLocks noGrp="1"/>
          </p:cNvSpPr>
          <p:nvPr>
            <p:ph type="body" idx="1"/>
          </p:nvPr>
        </p:nvSpPr>
        <p:spPr>
          <a:xfrm>
            <a:off x="879073" y="1736726"/>
            <a:ext cx="10928280" cy="370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30481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2E83"/>
              </a:buClr>
              <a:buSzPts val="3600"/>
              <a:buFont typeface="Merriweather Sans"/>
              <a:buChar char="&gt;"/>
              <a:defRPr sz="2400" b="1" i="0">
                <a:solidFill>
                  <a:srgbClr val="4B2E8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609630" lvl="1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2E83"/>
              </a:buClr>
              <a:buSzPts val="3000"/>
              <a:buChar char="•"/>
              <a:defRPr sz="2000" b="1" i="0">
                <a:solidFill>
                  <a:srgbClr val="4B2E8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marL="914446" lvl="2" indent="-26671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2E83"/>
              </a:buClr>
              <a:buSzPts val="2700"/>
              <a:buFont typeface="Merriweather Sans"/>
              <a:buChar char="&gt;"/>
              <a:defRPr sz="1800" b="1" i="0">
                <a:solidFill>
                  <a:srgbClr val="4B2E8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marL="1219261" lvl="3" indent="-25401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2E83"/>
              </a:buClr>
              <a:buSzPts val="2400"/>
              <a:buChar char="•"/>
              <a:defRPr sz="1600" b="1" i="0">
                <a:solidFill>
                  <a:srgbClr val="4B2E8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marL="1524076" lvl="4" indent="-24131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2E83"/>
              </a:buClr>
              <a:buSzPts val="2100"/>
              <a:buFont typeface="Merriweather Sans"/>
              <a:buChar char="&gt;"/>
              <a:defRPr sz="1400" b="1" i="0">
                <a:solidFill>
                  <a:srgbClr val="4B2E8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94" name="Google Shape;994;p176" descr="W Logo_Purple_2685_HE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63200" y="5710428"/>
            <a:ext cx="1828800" cy="923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5" name="Google Shape;995;p1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4" y="1384032"/>
            <a:ext cx="1052748" cy="68930"/>
          </a:xfrm>
          <a:prstGeom prst="rect">
            <a:avLst/>
          </a:prstGeom>
          <a:noFill/>
          <a:ln>
            <a:noFill/>
          </a:ln>
        </p:spPr>
      </p:pic>
      <p:sp>
        <p:nvSpPr>
          <p:cNvPr id="996" name="Google Shape;996;p176"/>
          <p:cNvSpPr txBox="1">
            <a:spLocks noGrp="1"/>
          </p:cNvSpPr>
          <p:nvPr>
            <p:ph type="title"/>
          </p:nvPr>
        </p:nvSpPr>
        <p:spPr>
          <a:xfrm>
            <a:off x="879073" y="371512"/>
            <a:ext cx="10928280" cy="99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Encode Sans Black"/>
              <a:buNone/>
              <a:defRPr sz="3000" b="1" i="0">
                <a:latin typeface="Encode Sans Black"/>
                <a:ea typeface="Encode Sans Black"/>
                <a:cs typeface="Encode Sans Black"/>
                <a:sym typeface="Encode Sans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213931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Picture with Caption">
  <p:cSld name="7_Picture with Caption"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177"/>
          <p:cNvSpPr/>
          <p:nvPr/>
        </p:nvSpPr>
        <p:spPr>
          <a:xfrm>
            <a:off x="0" y="929298"/>
            <a:ext cx="4378569" cy="44164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Open Sans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99" name="Google Shape;999;p177"/>
          <p:cNvSpPr>
            <a:spLocks noGrp="1"/>
          </p:cNvSpPr>
          <p:nvPr>
            <p:ph type="pic" idx="2"/>
          </p:nvPr>
        </p:nvSpPr>
        <p:spPr>
          <a:xfrm>
            <a:off x="3956540" y="448408"/>
            <a:ext cx="8235462" cy="5328138"/>
          </a:xfrm>
          <a:prstGeom prst="rect">
            <a:avLst/>
          </a:prstGeom>
          <a:noFill/>
          <a:ln>
            <a:noFill/>
          </a:ln>
        </p:spPr>
      </p:sp>
      <p:sp>
        <p:nvSpPr>
          <p:cNvPr id="1000" name="Google Shape;1000;p177"/>
          <p:cNvSpPr txBox="1">
            <a:spLocks noGrp="1"/>
          </p:cNvSpPr>
          <p:nvPr>
            <p:ph type="body" idx="1"/>
          </p:nvPr>
        </p:nvSpPr>
        <p:spPr>
          <a:xfrm>
            <a:off x="395657" y="1201861"/>
            <a:ext cx="340262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01" name="Google Shape;1001;p17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r">
              <a:spcBef>
                <a:spcPts val="0"/>
              </a:spcBef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r">
              <a:spcBef>
                <a:spcPts val="0"/>
              </a:spcBef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r">
              <a:spcBef>
                <a:spcPts val="0"/>
              </a:spcBef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r">
              <a:spcBef>
                <a:spcPts val="0"/>
              </a:spcBef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r">
              <a:spcBef>
                <a:spcPts val="0"/>
              </a:spcBef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r">
              <a:spcBef>
                <a:spcPts val="0"/>
              </a:spcBef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r">
              <a:spcBef>
                <a:spcPts val="0"/>
              </a:spcBef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r">
              <a:spcBef>
                <a:spcPts val="0"/>
              </a:spcBef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38121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178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pen Sans ExtraBold"/>
              <a:buNone/>
              <a:defRPr sz="6934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9pPr>
          </a:lstStyle>
          <a:p>
            <a:endParaRPr/>
          </a:p>
        </p:txBody>
      </p:sp>
      <p:sp>
        <p:nvSpPr>
          <p:cNvPr id="1004" name="Google Shape;1004;p178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9pPr>
          </a:lstStyle>
          <a:p>
            <a:endParaRPr/>
          </a:p>
        </p:txBody>
      </p:sp>
      <p:sp>
        <p:nvSpPr>
          <p:cNvPr id="1005" name="Google Shape;1005;p17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20104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17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08" name="Google Shape;1008;p179"/>
          <p:cNvSpPr/>
          <p:nvPr/>
        </p:nvSpPr>
        <p:spPr>
          <a:xfrm>
            <a:off x="4389041" y="4779975"/>
            <a:ext cx="7802961" cy="2078027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09" name="Google Shape;1009;p179" descr="A picture containing person, outdoor, tree, sky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13994"/>
          <a:stretch/>
        </p:blipFill>
        <p:spPr>
          <a:xfrm>
            <a:off x="5171635" y="377626"/>
            <a:ext cx="6599564" cy="5755127"/>
          </a:xfrm>
          <a:prstGeom prst="rect">
            <a:avLst/>
          </a:prstGeom>
          <a:noFill/>
          <a:ln>
            <a:noFill/>
          </a:ln>
        </p:spPr>
      </p:pic>
      <p:sp>
        <p:nvSpPr>
          <p:cNvPr id="1010" name="Google Shape;1010;p179"/>
          <p:cNvSpPr/>
          <p:nvPr/>
        </p:nvSpPr>
        <p:spPr>
          <a:xfrm>
            <a:off x="0" y="0"/>
            <a:ext cx="2671022" cy="372234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11" name="Google Shape;1011;p179"/>
          <p:cNvSpPr/>
          <p:nvPr/>
        </p:nvSpPr>
        <p:spPr>
          <a:xfrm>
            <a:off x="546414" y="3189444"/>
            <a:ext cx="45719" cy="328071"/>
          </a:xfrm>
          <a:prstGeom prst="rect">
            <a:avLst/>
          </a:prstGeom>
          <a:solidFill>
            <a:srgbClr val="3A3A3C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12" name="Google Shape;1012;p179"/>
          <p:cNvSpPr/>
          <p:nvPr/>
        </p:nvSpPr>
        <p:spPr>
          <a:xfrm>
            <a:off x="580430" y="4779975"/>
            <a:ext cx="1061354" cy="333153"/>
          </a:xfrm>
          <a:prstGeom prst="rect">
            <a:avLst/>
          </a:prstGeom>
          <a:solidFill>
            <a:srgbClr val="3A3A3C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13" name="Google Shape;1013;p179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7265" t="15438" r="7029" b="26983"/>
          <a:stretch/>
        </p:blipFill>
        <p:spPr>
          <a:xfrm>
            <a:off x="447862" y="680644"/>
            <a:ext cx="2223160" cy="386638"/>
          </a:xfrm>
          <a:prstGeom prst="rect">
            <a:avLst/>
          </a:prstGeom>
          <a:noFill/>
          <a:ln>
            <a:noFill/>
          </a:ln>
        </p:spPr>
      </p:pic>
      <p:sp>
        <p:nvSpPr>
          <p:cNvPr id="1014" name="Google Shape;1014;p179"/>
          <p:cNvSpPr txBox="1">
            <a:spLocks noGrp="1"/>
          </p:cNvSpPr>
          <p:nvPr>
            <p:ph type="body" idx="1"/>
          </p:nvPr>
        </p:nvSpPr>
        <p:spPr>
          <a:xfrm>
            <a:off x="546412" y="1710007"/>
            <a:ext cx="3487738" cy="1239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b="1"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5" name="Google Shape;1015;p179"/>
          <p:cNvSpPr txBox="1">
            <a:spLocks noGrp="1"/>
          </p:cNvSpPr>
          <p:nvPr>
            <p:ph type="body" idx="2"/>
          </p:nvPr>
        </p:nvSpPr>
        <p:spPr>
          <a:xfrm>
            <a:off x="695327" y="3189288"/>
            <a:ext cx="3292475" cy="32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1800"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6" name="Google Shape;1016;p179"/>
          <p:cNvSpPr txBox="1">
            <a:spLocks noGrp="1"/>
          </p:cNvSpPr>
          <p:nvPr>
            <p:ph type="body" idx="3"/>
          </p:nvPr>
        </p:nvSpPr>
        <p:spPr>
          <a:xfrm>
            <a:off x="581026" y="4779963"/>
            <a:ext cx="1060450" cy="32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lvl="0" indent="-15240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600">
                <a:solidFill>
                  <a:schemeClr val="lt1"/>
                </a:solidFill>
              </a:defRPr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7" name="Google Shape;1017;p179"/>
          <p:cNvSpPr txBox="1">
            <a:spLocks noGrp="1"/>
          </p:cNvSpPr>
          <p:nvPr>
            <p:ph type="body" idx="4"/>
          </p:nvPr>
        </p:nvSpPr>
        <p:spPr>
          <a:xfrm>
            <a:off x="1741488" y="4779963"/>
            <a:ext cx="3292474" cy="32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025773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180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180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1" name="Google Shape;1021;p18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22" name="Google Shape;1022;p180"/>
          <p:cNvSpPr/>
          <p:nvPr/>
        </p:nvSpPr>
        <p:spPr>
          <a:xfrm rot="5400000">
            <a:off x="9249002" y="2324134"/>
            <a:ext cx="5143502" cy="49523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3" name="Google Shape;1023;p180"/>
          <p:cNvSpPr/>
          <p:nvPr/>
        </p:nvSpPr>
        <p:spPr>
          <a:xfrm>
            <a:off x="11722808" y="559985"/>
            <a:ext cx="340243" cy="296879"/>
          </a:xfrm>
          <a:prstGeom prst="rect">
            <a:avLst/>
          </a:prstGeom>
          <a:solidFill>
            <a:srgbClr val="4C2F83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65897187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18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181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3302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  <a:defRPr cap="none"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cap="none"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7" name="Google Shape;1027;p18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28" name="Google Shape;1028;p181"/>
          <p:cNvSpPr/>
          <p:nvPr/>
        </p:nvSpPr>
        <p:spPr>
          <a:xfrm rot="5400000">
            <a:off x="9249002" y="2324134"/>
            <a:ext cx="5143502" cy="49523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9" name="Google Shape;1029;p181"/>
          <p:cNvSpPr/>
          <p:nvPr/>
        </p:nvSpPr>
        <p:spPr>
          <a:xfrm>
            <a:off x="11722808" y="559985"/>
            <a:ext cx="340243" cy="296879"/>
          </a:xfrm>
          <a:prstGeom prst="rect">
            <a:avLst/>
          </a:prstGeom>
          <a:solidFill>
            <a:srgbClr val="4C2F83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078287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CE2CD2-D8EC-4A62-88BD-E8D621059D4C}"/>
              </a:ext>
            </a:extLst>
          </p:cNvPr>
          <p:cNvSpPr/>
          <p:nvPr userDrawn="1"/>
        </p:nvSpPr>
        <p:spPr>
          <a:xfrm>
            <a:off x="0" y="0"/>
            <a:ext cx="27432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76FAE5-BBFD-4794-BA10-18D40ABE8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3455" y="254977"/>
            <a:ext cx="5941402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70DAA6-2487-4F90-8EC5-D58D1CCC0C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200" y="1055077"/>
            <a:ext cx="381293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D6CB5C-FD96-4DD5-8A02-28E7E0828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3455" y="1855177"/>
            <a:ext cx="594140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D193BB-8A6F-41C9-95EE-93E002FFA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C5EAC5-F76F-487D-B24F-042BADCCAD02}"/>
              </a:ext>
            </a:extLst>
          </p:cNvPr>
          <p:cNvSpPr/>
          <p:nvPr userDrawn="1"/>
        </p:nvSpPr>
        <p:spPr>
          <a:xfrm>
            <a:off x="-120894" y="4482285"/>
            <a:ext cx="4772025" cy="144641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5559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18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32" name="Google Shape;1032;p182"/>
          <p:cNvSpPr/>
          <p:nvPr/>
        </p:nvSpPr>
        <p:spPr>
          <a:xfrm>
            <a:off x="4389040" y="4779974"/>
            <a:ext cx="7802961" cy="2078027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33" name="Google Shape;1033;p182" descr="A picture containing person, outdoor, tree, sky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13994"/>
          <a:stretch/>
        </p:blipFill>
        <p:spPr>
          <a:xfrm>
            <a:off x="5171635" y="377625"/>
            <a:ext cx="6599564" cy="5755127"/>
          </a:xfrm>
          <a:prstGeom prst="rect">
            <a:avLst/>
          </a:prstGeom>
          <a:noFill/>
          <a:ln>
            <a:noFill/>
          </a:ln>
        </p:spPr>
      </p:pic>
      <p:sp>
        <p:nvSpPr>
          <p:cNvPr id="1034" name="Google Shape;1034;p182"/>
          <p:cNvSpPr/>
          <p:nvPr/>
        </p:nvSpPr>
        <p:spPr>
          <a:xfrm>
            <a:off x="0" y="0"/>
            <a:ext cx="2671022" cy="372234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35" name="Google Shape;1035;p182"/>
          <p:cNvSpPr/>
          <p:nvPr/>
        </p:nvSpPr>
        <p:spPr>
          <a:xfrm>
            <a:off x="546413" y="3189443"/>
            <a:ext cx="45719" cy="328071"/>
          </a:xfrm>
          <a:prstGeom prst="rect">
            <a:avLst/>
          </a:prstGeom>
          <a:solidFill>
            <a:srgbClr val="3A3A3C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36" name="Google Shape;1036;p182"/>
          <p:cNvSpPr/>
          <p:nvPr/>
        </p:nvSpPr>
        <p:spPr>
          <a:xfrm>
            <a:off x="580430" y="4779974"/>
            <a:ext cx="1061354" cy="333153"/>
          </a:xfrm>
          <a:prstGeom prst="rect">
            <a:avLst/>
          </a:prstGeom>
          <a:solidFill>
            <a:srgbClr val="3A3A3C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37" name="Google Shape;1037;p182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7265" t="15438" r="7029" b="26983"/>
          <a:stretch/>
        </p:blipFill>
        <p:spPr>
          <a:xfrm>
            <a:off x="447862" y="680644"/>
            <a:ext cx="2223160" cy="386638"/>
          </a:xfrm>
          <a:prstGeom prst="rect">
            <a:avLst/>
          </a:prstGeom>
          <a:noFill/>
          <a:ln>
            <a:noFill/>
          </a:ln>
        </p:spPr>
      </p:pic>
      <p:sp>
        <p:nvSpPr>
          <p:cNvPr id="1038" name="Google Shape;1038;p182"/>
          <p:cNvSpPr txBox="1">
            <a:spLocks noGrp="1"/>
          </p:cNvSpPr>
          <p:nvPr>
            <p:ph type="body" idx="1"/>
          </p:nvPr>
        </p:nvSpPr>
        <p:spPr>
          <a:xfrm>
            <a:off x="546412" y="1710006"/>
            <a:ext cx="3487738" cy="1239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b="1"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9" name="Google Shape;1039;p182"/>
          <p:cNvSpPr txBox="1">
            <a:spLocks noGrp="1"/>
          </p:cNvSpPr>
          <p:nvPr>
            <p:ph type="body" idx="2"/>
          </p:nvPr>
        </p:nvSpPr>
        <p:spPr>
          <a:xfrm>
            <a:off x="695326" y="3189288"/>
            <a:ext cx="3292475" cy="32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1800"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0" name="Google Shape;1040;p182"/>
          <p:cNvSpPr txBox="1">
            <a:spLocks noGrp="1"/>
          </p:cNvSpPr>
          <p:nvPr>
            <p:ph type="body" idx="3"/>
          </p:nvPr>
        </p:nvSpPr>
        <p:spPr>
          <a:xfrm>
            <a:off x="581026" y="4779963"/>
            <a:ext cx="1060450" cy="32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lvl="0" indent="-15240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600">
                <a:solidFill>
                  <a:schemeClr val="lt1"/>
                </a:solidFill>
              </a:defRPr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1" name="Google Shape;1041;p182"/>
          <p:cNvSpPr txBox="1">
            <a:spLocks noGrp="1"/>
          </p:cNvSpPr>
          <p:nvPr>
            <p:ph type="body" idx="4"/>
          </p:nvPr>
        </p:nvSpPr>
        <p:spPr>
          <a:xfrm>
            <a:off x="1741488" y="4779963"/>
            <a:ext cx="3292474" cy="32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942008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18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4" name="Google Shape;1044;p183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5" name="Google Shape;1045;p18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46" name="Google Shape;1046;p183"/>
          <p:cNvSpPr/>
          <p:nvPr/>
        </p:nvSpPr>
        <p:spPr>
          <a:xfrm rot="5400000">
            <a:off x="9249002" y="2324133"/>
            <a:ext cx="5143502" cy="49523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47" name="Google Shape;1047;p183"/>
          <p:cNvSpPr/>
          <p:nvPr/>
        </p:nvSpPr>
        <p:spPr>
          <a:xfrm>
            <a:off x="11722807" y="559984"/>
            <a:ext cx="340243" cy="296879"/>
          </a:xfrm>
          <a:prstGeom prst="rect">
            <a:avLst/>
          </a:prstGeom>
          <a:solidFill>
            <a:srgbClr val="4C2F83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84353670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18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0" name="Google Shape;1050;p184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3302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  <a:defRPr cap="none"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cap="none"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1" name="Google Shape;1051;p18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52" name="Google Shape;1052;p184"/>
          <p:cNvSpPr/>
          <p:nvPr/>
        </p:nvSpPr>
        <p:spPr>
          <a:xfrm rot="5400000">
            <a:off x="9249002" y="2324133"/>
            <a:ext cx="5143502" cy="49523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53" name="Google Shape;1053;p184"/>
          <p:cNvSpPr/>
          <p:nvPr/>
        </p:nvSpPr>
        <p:spPr>
          <a:xfrm>
            <a:off x="11722807" y="559984"/>
            <a:ext cx="340243" cy="296879"/>
          </a:xfrm>
          <a:prstGeom prst="rect">
            <a:avLst/>
          </a:prstGeom>
          <a:solidFill>
            <a:srgbClr val="4C2F83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15678210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185"/>
          <p:cNvSpPr txBox="1"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Open Sans ExtraBold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6" name="Google Shape;1056;p185"/>
          <p:cNvSpPr txBox="1"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F8F8F"/>
              </a:buClr>
              <a:buSzPts val="3600"/>
              <a:buNone/>
              <a:defRPr sz="2400">
                <a:solidFill>
                  <a:srgbClr val="8F8F8F"/>
                </a:solidFill>
              </a:defRPr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3000"/>
              <a:buNone/>
              <a:defRPr sz="2000">
                <a:solidFill>
                  <a:srgbClr val="8F8F8F"/>
                </a:solidFill>
              </a:defRPr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700"/>
              <a:buNone/>
              <a:defRPr sz="1800">
                <a:solidFill>
                  <a:srgbClr val="8F8F8F"/>
                </a:solidFill>
              </a:defRPr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400"/>
              <a:buNone/>
              <a:defRPr sz="1600">
                <a:solidFill>
                  <a:srgbClr val="8F8F8F"/>
                </a:solidFill>
              </a:defRPr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400"/>
              <a:buNone/>
              <a:defRPr sz="1600">
                <a:solidFill>
                  <a:srgbClr val="8F8F8F"/>
                </a:solidFill>
              </a:defRPr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400"/>
              <a:buNone/>
              <a:defRPr sz="1600">
                <a:solidFill>
                  <a:srgbClr val="8F8F8F"/>
                </a:solidFill>
              </a:defRPr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400"/>
              <a:buNone/>
              <a:defRPr sz="1600">
                <a:solidFill>
                  <a:srgbClr val="8F8F8F"/>
                </a:solidFill>
              </a:defRPr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400"/>
              <a:buNone/>
              <a:defRPr sz="1600">
                <a:solidFill>
                  <a:srgbClr val="8F8F8F"/>
                </a:solidFill>
              </a:defRPr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400"/>
              <a:buNone/>
              <a:defRPr sz="1600">
                <a:solidFill>
                  <a:srgbClr val="8F8F8F"/>
                </a:solidFill>
              </a:defRPr>
            </a:lvl9pPr>
          </a:lstStyle>
          <a:p>
            <a:endParaRPr/>
          </a:p>
        </p:txBody>
      </p:sp>
      <p:sp>
        <p:nvSpPr>
          <p:cNvPr id="1057" name="Google Shape;1057;p18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3356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186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0" name="Google Shape;1060;p186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1" name="Google Shape;1061;p186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2" name="Google Shape;1062;p18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1862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Only">
  <p:cSld name="8_Title Only"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187"/>
          <p:cNvSpPr/>
          <p:nvPr/>
        </p:nvSpPr>
        <p:spPr>
          <a:xfrm>
            <a:off x="0" y="489096"/>
            <a:ext cx="12192000" cy="53577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5" name="Google Shape;1065;p187"/>
          <p:cNvSpPr/>
          <p:nvPr/>
        </p:nvSpPr>
        <p:spPr>
          <a:xfrm>
            <a:off x="5539154" y="717766"/>
            <a:ext cx="6652846" cy="835274"/>
          </a:xfrm>
          <a:prstGeom prst="rect">
            <a:avLst/>
          </a:prstGeom>
          <a:solidFill>
            <a:srgbClr val="86AA4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6" name="Google Shape;1066;p187"/>
          <p:cNvSpPr/>
          <p:nvPr/>
        </p:nvSpPr>
        <p:spPr>
          <a:xfrm>
            <a:off x="-2" y="986966"/>
            <a:ext cx="340243" cy="29687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7" name="Google Shape;1067;p187"/>
          <p:cNvSpPr txBox="1">
            <a:spLocks noGrp="1"/>
          </p:cNvSpPr>
          <p:nvPr>
            <p:ph type="title"/>
          </p:nvPr>
        </p:nvSpPr>
        <p:spPr>
          <a:xfrm>
            <a:off x="800238" y="717768"/>
            <a:ext cx="4278923" cy="835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Open Sans ExtraBold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8" name="Google Shape;1068;p18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31683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Only">
  <p:cSld name="7_Title Only"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188"/>
          <p:cNvSpPr/>
          <p:nvPr/>
        </p:nvSpPr>
        <p:spPr>
          <a:xfrm>
            <a:off x="0" y="489096"/>
            <a:ext cx="12192000" cy="53577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71" name="Google Shape;1071;p188"/>
          <p:cNvSpPr/>
          <p:nvPr/>
        </p:nvSpPr>
        <p:spPr>
          <a:xfrm>
            <a:off x="5539154" y="717766"/>
            <a:ext cx="6652846" cy="83527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72" name="Google Shape;1072;p188"/>
          <p:cNvSpPr/>
          <p:nvPr/>
        </p:nvSpPr>
        <p:spPr>
          <a:xfrm>
            <a:off x="-2" y="986966"/>
            <a:ext cx="340243" cy="29687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73" name="Google Shape;1073;p188"/>
          <p:cNvSpPr txBox="1">
            <a:spLocks noGrp="1"/>
          </p:cNvSpPr>
          <p:nvPr>
            <p:ph type="title"/>
          </p:nvPr>
        </p:nvSpPr>
        <p:spPr>
          <a:xfrm>
            <a:off x="800238" y="717768"/>
            <a:ext cx="4278923" cy="835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Open Sans ExtraBold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4" name="Google Shape;1074;p18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5087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Only">
  <p:cSld name="6_Title Only"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189"/>
          <p:cNvSpPr/>
          <p:nvPr/>
        </p:nvSpPr>
        <p:spPr>
          <a:xfrm>
            <a:off x="0" y="489096"/>
            <a:ext cx="12192000" cy="53577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77" name="Google Shape;1077;p189"/>
          <p:cNvSpPr/>
          <p:nvPr/>
        </p:nvSpPr>
        <p:spPr>
          <a:xfrm>
            <a:off x="5539154" y="717766"/>
            <a:ext cx="6652846" cy="835274"/>
          </a:xfrm>
          <a:prstGeom prst="rect">
            <a:avLst/>
          </a:prstGeom>
          <a:solidFill>
            <a:schemeClr val="accent4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78" name="Google Shape;1078;p189"/>
          <p:cNvSpPr/>
          <p:nvPr/>
        </p:nvSpPr>
        <p:spPr>
          <a:xfrm>
            <a:off x="-2" y="986966"/>
            <a:ext cx="340243" cy="29687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79" name="Google Shape;1079;p189"/>
          <p:cNvSpPr txBox="1">
            <a:spLocks noGrp="1"/>
          </p:cNvSpPr>
          <p:nvPr>
            <p:ph type="title"/>
          </p:nvPr>
        </p:nvSpPr>
        <p:spPr>
          <a:xfrm>
            <a:off x="800238" y="717768"/>
            <a:ext cx="4278923" cy="835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Open Sans ExtraBold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0" name="Google Shape;1080;p18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95088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Picture with Caption">
  <p:cSld name="20_Picture with Caption"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190"/>
          <p:cNvSpPr/>
          <p:nvPr/>
        </p:nvSpPr>
        <p:spPr>
          <a:xfrm>
            <a:off x="-1" y="549438"/>
            <a:ext cx="4772025" cy="144641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83" name="Google Shape;1083;p190"/>
          <p:cNvSpPr txBox="1"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 ExtraBold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4" name="Google Shape;1084;p190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85" name="Google Shape;1085;p190"/>
          <p:cNvSpPr txBox="1">
            <a:spLocks noGrp="1"/>
          </p:cNvSpPr>
          <p:nvPr>
            <p:ph type="body" idx="1"/>
          </p:nvPr>
        </p:nvSpPr>
        <p:spPr>
          <a:xfrm>
            <a:off x="839790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1086" name="Google Shape;1086;p19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87" name="Google Shape;1087;p19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88" name="Google Shape;1088;p19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42274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Picture with Caption">
  <p:cSld name="19_Picture with Caption"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191"/>
          <p:cNvSpPr/>
          <p:nvPr/>
        </p:nvSpPr>
        <p:spPr>
          <a:xfrm>
            <a:off x="0" y="0"/>
            <a:ext cx="27432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91" name="Google Shape;1091;p191"/>
          <p:cNvSpPr txBox="1">
            <a:spLocks noGrp="1"/>
          </p:cNvSpPr>
          <p:nvPr>
            <p:ph type="title"/>
          </p:nvPr>
        </p:nvSpPr>
        <p:spPr>
          <a:xfrm>
            <a:off x="5653456" y="254977"/>
            <a:ext cx="594140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pen Sans ExtraBold"/>
              <a:buNone/>
              <a:defRPr sz="3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2" name="Google Shape;1092;p191"/>
          <p:cNvSpPr>
            <a:spLocks noGrp="1"/>
          </p:cNvSpPr>
          <p:nvPr>
            <p:ph type="pic" idx="2"/>
          </p:nvPr>
        </p:nvSpPr>
        <p:spPr>
          <a:xfrm>
            <a:off x="838202" y="1055079"/>
            <a:ext cx="3812931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3" name="Google Shape;1093;p191"/>
          <p:cNvSpPr txBox="1">
            <a:spLocks noGrp="1"/>
          </p:cNvSpPr>
          <p:nvPr>
            <p:ph type="body" idx="1"/>
          </p:nvPr>
        </p:nvSpPr>
        <p:spPr>
          <a:xfrm>
            <a:off x="5653457" y="1855177"/>
            <a:ext cx="5941401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1094" name="Google Shape;1094;p19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95" name="Google Shape;1095;p191"/>
          <p:cNvSpPr/>
          <p:nvPr/>
        </p:nvSpPr>
        <p:spPr>
          <a:xfrm>
            <a:off x="-120894" y="4482287"/>
            <a:ext cx="4772025" cy="14464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162757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DC5EAC5-F76F-487D-B24F-042BADCCAD02}"/>
              </a:ext>
            </a:extLst>
          </p:cNvPr>
          <p:cNvSpPr/>
          <p:nvPr userDrawn="1"/>
        </p:nvSpPr>
        <p:spPr>
          <a:xfrm>
            <a:off x="0" y="929298"/>
            <a:ext cx="4536831" cy="44164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70DAA6-2487-4F90-8EC5-D58D1CCC0C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56539" y="448408"/>
            <a:ext cx="8235462" cy="53281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D6CB5C-FD96-4DD5-8A02-28E7E0828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5657" y="1201861"/>
            <a:ext cx="3402620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D193BB-8A6F-41C9-95EE-93E002FFA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53873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Picture with Caption">
  <p:cSld name="18_Picture with Caption"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192"/>
          <p:cNvSpPr/>
          <p:nvPr/>
        </p:nvSpPr>
        <p:spPr>
          <a:xfrm>
            <a:off x="0" y="0"/>
            <a:ext cx="27432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98" name="Google Shape;1098;p192"/>
          <p:cNvSpPr txBox="1">
            <a:spLocks noGrp="1"/>
          </p:cNvSpPr>
          <p:nvPr>
            <p:ph type="title"/>
          </p:nvPr>
        </p:nvSpPr>
        <p:spPr>
          <a:xfrm>
            <a:off x="5653456" y="254977"/>
            <a:ext cx="594140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pen Sans ExtraBold"/>
              <a:buNone/>
              <a:defRPr sz="3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9" name="Google Shape;1099;p192"/>
          <p:cNvSpPr>
            <a:spLocks noGrp="1"/>
          </p:cNvSpPr>
          <p:nvPr>
            <p:ph type="pic" idx="2"/>
          </p:nvPr>
        </p:nvSpPr>
        <p:spPr>
          <a:xfrm>
            <a:off x="838202" y="1055079"/>
            <a:ext cx="3812931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100" name="Google Shape;1100;p192"/>
          <p:cNvSpPr txBox="1">
            <a:spLocks noGrp="1"/>
          </p:cNvSpPr>
          <p:nvPr>
            <p:ph type="body" idx="1"/>
          </p:nvPr>
        </p:nvSpPr>
        <p:spPr>
          <a:xfrm>
            <a:off x="5653457" y="1855177"/>
            <a:ext cx="5941401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1101" name="Google Shape;1101;p19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02" name="Google Shape;1102;p192"/>
          <p:cNvSpPr/>
          <p:nvPr/>
        </p:nvSpPr>
        <p:spPr>
          <a:xfrm>
            <a:off x="-120894" y="4482287"/>
            <a:ext cx="4772025" cy="1446417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2300804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Picture with Caption">
  <p:cSld name="17_Picture with Caption"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193"/>
          <p:cNvSpPr/>
          <p:nvPr/>
        </p:nvSpPr>
        <p:spPr>
          <a:xfrm>
            <a:off x="2" y="929298"/>
            <a:ext cx="4536831" cy="441642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05" name="Google Shape;1105;p193"/>
          <p:cNvSpPr>
            <a:spLocks noGrp="1"/>
          </p:cNvSpPr>
          <p:nvPr>
            <p:ph type="pic" idx="2"/>
          </p:nvPr>
        </p:nvSpPr>
        <p:spPr>
          <a:xfrm>
            <a:off x="3956540" y="448408"/>
            <a:ext cx="8235462" cy="5328138"/>
          </a:xfrm>
          <a:prstGeom prst="rect">
            <a:avLst/>
          </a:prstGeom>
          <a:noFill/>
          <a:ln>
            <a:noFill/>
          </a:ln>
        </p:spPr>
      </p:sp>
      <p:sp>
        <p:nvSpPr>
          <p:cNvPr id="1106" name="Google Shape;1106;p193"/>
          <p:cNvSpPr txBox="1">
            <a:spLocks noGrp="1"/>
          </p:cNvSpPr>
          <p:nvPr>
            <p:ph type="body" idx="1"/>
          </p:nvPr>
        </p:nvSpPr>
        <p:spPr>
          <a:xfrm>
            <a:off x="395657" y="1201861"/>
            <a:ext cx="340262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600">
                <a:solidFill>
                  <a:schemeClr val="lt1"/>
                </a:solidFill>
              </a:defRPr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1107" name="Google Shape;1107;p19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5754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Picture with Caption">
  <p:cSld name="15_Picture with Caption"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194"/>
          <p:cNvSpPr/>
          <p:nvPr/>
        </p:nvSpPr>
        <p:spPr>
          <a:xfrm>
            <a:off x="0" y="929298"/>
            <a:ext cx="4378569" cy="44164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10" name="Google Shape;1110;p194"/>
          <p:cNvSpPr>
            <a:spLocks noGrp="1"/>
          </p:cNvSpPr>
          <p:nvPr>
            <p:ph type="pic" idx="2"/>
          </p:nvPr>
        </p:nvSpPr>
        <p:spPr>
          <a:xfrm>
            <a:off x="3956540" y="448408"/>
            <a:ext cx="8235462" cy="5328138"/>
          </a:xfrm>
          <a:prstGeom prst="rect">
            <a:avLst/>
          </a:prstGeom>
          <a:noFill/>
          <a:ln>
            <a:noFill/>
          </a:ln>
        </p:spPr>
      </p:sp>
      <p:sp>
        <p:nvSpPr>
          <p:cNvPr id="1111" name="Google Shape;1111;p194"/>
          <p:cNvSpPr txBox="1">
            <a:spLocks noGrp="1"/>
          </p:cNvSpPr>
          <p:nvPr>
            <p:ph type="body" idx="1"/>
          </p:nvPr>
        </p:nvSpPr>
        <p:spPr>
          <a:xfrm>
            <a:off x="395657" y="1201861"/>
            <a:ext cx="340262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600">
                <a:solidFill>
                  <a:schemeClr val="lt1"/>
                </a:solidFill>
              </a:defRPr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1112" name="Google Shape;1112;p19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20059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1_Custom Layout"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195"/>
          <p:cNvSpPr txBox="1">
            <a:spLocks noGrp="1"/>
          </p:cNvSpPr>
          <p:nvPr>
            <p:ph type="body" idx="1"/>
          </p:nvPr>
        </p:nvSpPr>
        <p:spPr>
          <a:xfrm>
            <a:off x="597231" y="3093653"/>
            <a:ext cx="10929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marR="0" lvl="0" indent="-287881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erriweather Sans"/>
              <a:buChar char="&gt;"/>
              <a:defRPr sz="3200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609630" marR="0" lvl="1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2667"/>
              <a:buFont typeface="Arial"/>
              <a:buChar char="–"/>
              <a:defRPr sz="2667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marL="914446" marR="0" lvl="2" indent="-254013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erriweather Sans"/>
              <a:buChar char="&gt;"/>
              <a:defRPr sz="2400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marL="1219261" marR="0" lvl="3" indent="-242709" algn="l">
              <a:lnSpc>
                <a:spcPct val="90000"/>
              </a:lnSpc>
              <a:spcBef>
                <a:spcPts val="427"/>
              </a:spcBef>
              <a:spcAft>
                <a:spcPts val="0"/>
              </a:spcAft>
              <a:buClr>
                <a:schemeClr val="dk2"/>
              </a:buClr>
              <a:buSzPts val="2133"/>
              <a:buFont typeface="Arial"/>
              <a:buChar char="–"/>
              <a:defRPr sz="2133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marL="1524076" marR="0" lvl="4" indent="-231448" algn="l">
              <a:lnSpc>
                <a:spcPct val="90000"/>
              </a:lnSpc>
              <a:spcBef>
                <a:spcPts val="373"/>
              </a:spcBef>
              <a:spcAft>
                <a:spcPts val="0"/>
              </a:spcAft>
              <a:buClr>
                <a:schemeClr val="dk2"/>
              </a:buClr>
              <a:buSzPts val="1867"/>
              <a:buFont typeface="Merriweather Sans"/>
              <a:buChar char="&gt;"/>
              <a:defRPr sz="1867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marL="1828891" marR="0" lvl="5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133707" marR="0" lvl="6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38522" marR="0" lvl="7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337" marR="0" lvl="8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5" name="Google Shape;1115;p195"/>
          <p:cNvSpPr txBox="1">
            <a:spLocks noGrp="1"/>
          </p:cNvSpPr>
          <p:nvPr>
            <p:ph type="body" idx="2"/>
          </p:nvPr>
        </p:nvSpPr>
        <p:spPr>
          <a:xfrm>
            <a:off x="613833" y="2307557"/>
            <a:ext cx="10912800" cy="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marR="0" lvl="0" indent="-152408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630" marR="0" lvl="1" indent="-152408" algn="l">
              <a:lnSpc>
                <a:spcPct val="90000"/>
              </a:lnSpc>
              <a:spcBef>
                <a:spcPts val="747"/>
              </a:spcBef>
              <a:spcAft>
                <a:spcPts val="0"/>
              </a:spcAft>
              <a:buClr>
                <a:srgbClr val="E8D3A2"/>
              </a:buClr>
              <a:buSzPts val="3733"/>
              <a:buFont typeface="Arial"/>
              <a:buNone/>
              <a:defRPr sz="3734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914446" marR="0" lvl="2" indent="-152408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E8D3A2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219261" marR="0" lvl="3" indent="-152408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E8D3A2"/>
              </a:buClr>
              <a:buSzPts val="2667"/>
              <a:buFont typeface="Arial"/>
              <a:buNone/>
              <a:defRPr sz="2667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1524076" marR="0" lvl="4" indent="-152408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E8D3A2"/>
              </a:buClr>
              <a:buSzPts val="2667"/>
              <a:buFont typeface="Arial"/>
              <a:buNone/>
              <a:defRPr sz="2667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1828891" marR="0" lvl="5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133707" marR="0" lvl="6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38522" marR="0" lvl="7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337" marR="0" lvl="8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16" name="Google Shape;1116;p1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1166" y="1818014"/>
            <a:ext cx="1453460" cy="128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7" name="Google Shape;1117;p1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40058" y="6234041"/>
            <a:ext cx="3386655" cy="229748"/>
          </a:xfrm>
          <a:prstGeom prst="rect">
            <a:avLst/>
          </a:prstGeom>
          <a:noFill/>
          <a:ln>
            <a:noFill/>
          </a:ln>
        </p:spPr>
      </p:pic>
      <p:sp>
        <p:nvSpPr>
          <p:cNvPr id="1118" name="Google Shape;1118;p195"/>
          <p:cNvSpPr txBox="1">
            <a:spLocks noGrp="1"/>
          </p:cNvSpPr>
          <p:nvPr>
            <p:ph type="title"/>
          </p:nvPr>
        </p:nvSpPr>
        <p:spPr>
          <a:xfrm>
            <a:off x="613833" y="492978"/>
            <a:ext cx="10912800" cy="13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Encode Sans Black"/>
              <a:buNone/>
              <a:defRPr sz="4000" b="1" i="0" u="none" strike="noStrike" cap="none">
                <a:solidFill>
                  <a:schemeClr val="dk1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636147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Header + Content">
  <p:cSld name="2_Header + Content"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196"/>
          <p:cNvSpPr txBox="1">
            <a:spLocks noGrp="1"/>
          </p:cNvSpPr>
          <p:nvPr>
            <p:ph type="body" idx="1"/>
          </p:nvPr>
        </p:nvSpPr>
        <p:spPr>
          <a:xfrm>
            <a:off x="879073" y="1736726"/>
            <a:ext cx="10928280" cy="370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30481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2E83"/>
              </a:buClr>
              <a:buSzPts val="3600"/>
              <a:buFont typeface="Merriweather Sans"/>
              <a:buChar char="&gt;"/>
              <a:defRPr sz="2400" b="1" i="0">
                <a:solidFill>
                  <a:srgbClr val="4B2E8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609630" lvl="1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2E83"/>
              </a:buClr>
              <a:buSzPts val="3000"/>
              <a:buChar char="•"/>
              <a:defRPr sz="2000" b="1" i="0">
                <a:solidFill>
                  <a:srgbClr val="4B2E8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marL="914446" lvl="2" indent="-26671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2E83"/>
              </a:buClr>
              <a:buSzPts val="2700"/>
              <a:buFont typeface="Merriweather Sans"/>
              <a:buChar char="&gt;"/>
              <a:defRPr sz="1800" b="1" i="0">
                <a:solidFill>
                  <a:srgbClr val="4B2E8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marL="1219261" lvl="3" indent="-25401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2E83"/>
              </a:buClr>
              <a:buSzPts val="2400"/>
              <a:buChar char="•"/>
              <a:defRPr sz="1600" b="1" i="0">
                <a:solidFill>
                  <a:srgbClr val="4B2E8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marL="1524076" lvl="4" indent="-24131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2E83"/>
              </a:buClr>
              <a:buSzPts val="2100"/>
              <a:buFont typeface="Merriweather Sans"/>
              <a:buChar char="&gt;"/>
              <a:defRPr sz="1400" b="1" i="0">
                <a:solidFill>
                  <a:srgbClr val="4B2E8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21" name="Google Shape;1121;p196" descr="W Logo_Purple_2685_HE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63200" y="5710428"/>
            <a:ext cx="1828800" cy="923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Google Shape;1122;p1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4" y="1384032"/>
            <a:ext cx="1052748" cy="68930"/>
          </a:xfrm>
          <a:prstGeom prst="rect">
            <a:avLst/>
          </a:prstGeom>
          <a:noFill/>
          <a:ln>
            <a:noFill/>
          </a:ln>
        </p:spPr>
      </p:pic>
      <p:sp>
        <p:nvSpPr>
          <p:cNvPr id="1123" name="Google Shape;1123;p196"/>
          <p:cNvSpPr txBox="1">
            <a:spLocks noGrp="1"/>
          </p:cNvSpPr>
          <p:nvPr>
            <p:ph type="title"/>
          </p:nvPr>
        </p:nvSpPr>
        <p:spPr>
          <a:xfrm>
            <a:off x="879073" y="371512"/>
            <a:ext cx="10928280" cy="99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Encode Sans Black"/>
              <a:buNone/>
              <a:defRPr sz="3000" b="1" i="0">
                <a:latin typeface="Encode Sans Black"/>
                <a:ea typeface="Encode Sans Black"/>
                <a:cs typeface="Encode Sans Black"/>
                <a:sym typeface="Encode Sans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776026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1_Custom Layout"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197"/>
          <p:cNvSpPr txBox="1">
            <a:spLocks noGrp="1"/>
          </p:cNvSpPr>
          <p:nvPr>
            <p:ph type="body" idx="1"/>
          </p:nvPr>
        </p:nvSpPr>
        <p:spPr>
          <a:xfrm>
            <a:off x="597231" y="3093653"/>
            <a:ext cx="10929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marR="0" lvl="0" indent="-287881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erriweather Sans"/>
              <a:buChar char="&gt;"/>
              <a:defRPr sz="3200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1pPr>
            <a:lvl2pPr marL="609630" marR="0" lvl="1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2667"/>
              <a:buFont typeface="Arial"/>
              <a:buChar char="–"/>
              <a:defRPr sz="2667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2pPr>
            <a:lvl3pPr marL="914446" marR="0" lvl="2" indent="-254013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erriweather Sans"/>
              <a:buChar char="&gt;"/>
              <a:defRPr sz="2400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3pPr>
            <a:lvl4pPr marL="1219261" marR="0" lvl="3" indent="-242709" algn="l">
              <a:lnSpc>
                <a:spcPct val="90000"/>
              </a:lnSpc>
              <a:spcBef>
                <a:spcPts val="427"/>
              </a:spcBef>
              <a:spcAft>
                <a:spcPts val="0"/>
              </a:spcAft>
              <a:buClr>
                <a:schemeClr val="dk2"/>
              </a:buClr>
              <a:buSzPts val="2133"/>
              <a:buFont typeface="Arial"/>
              <a:buChar char="–"/>
              <a:defRPr sz="2133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4pPr>
            <a:lvl5pPr marL="1524076" marR="0" lvl="4" indent="-231448" algn="l">
              <a:lnSpc>
                <a:spcPct val="90000"/>
              </a:lnSpc>
              <a:spcBef>
                <a:spcPts val="373"/>
              </a:spcBef>
              <a:spcAft>
                <a:spcPts val="0"/>
              </a:spcAft>
              <a:buClr>
                <a:schemeClr val="dk2"/>
              </a:buClr>
              <a:buSzPts val="1867"/>
              <a:buFont typeface="Merriweather Sans"/>
              <a:buChar char="&gt;"/>
              <a:defRPr sz="1867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5pPr>
            <a:lvl6pPr marL="1828891" marR="0" lvl="5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133707" marR="0" lvl="6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38522" marR="0" lvl="7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337" marR="0" lvl="8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6" name="Google Shape;1126;p197"/>
          <p:cNvSpPr txBox="1">
            <a:spLocks noGrp="1"/>
          </p:cNvSpPr>
          <p:nvPr>
            <p:ph type="body" idx="2"/>
          </p:nvPr>
        </p:nvSpPr>
        <p:spPr>
          <a:xfrm>
            <a:off x="613833" y="2307557"/>
            <a:ext cx="10912800" cy="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marR="0" lvl="0" indent="-152408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630" marR="0" lvl="1" indent="-152408" algn="l">
              <a:lnSpc>
                <a:spcPct val="90000"/>
              </a:lnSpc>
              <a:spcBef>
                <a:spcPts val="747"/>
              </a:spcBef>
              <a:spcAft>
                <a:spcPts val="0"/>
              </a:spcAft>
              <a:buClr>
                <a:srgbClr val="E8D3A2"/>
              </a:buClr>
              <a:buSzPts val="3733"/>
              <a:buFont typeface="Arial"/>
              <a:buNone/>
              <a:defRPr sz="3734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914446" marR="0" lvl="2" indent="-152408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E8D3A2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219261" marR="0" lvl="3" indent="-152408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E8D3A2"/>
              </a:buClr>
              <a:buSzPts val="2667"/>
              <a:buFont typeface="Arial"/>
              <a:buNone/>
              <a:defRPr sz="2667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1524076" marR="0" lvl="4" indent="-152408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E8D3A2"/>
              </a:buClr>
              <a:buSzPts val="2667"/>
              <a:buFont typeface="Arial"/>
              <a:buNone/>
              <a:defRPr sz="2667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1828891" marR="0" lvl="5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133707" marR="0" lvl="6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38522" marR="0" lvl="7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337" marR="0" lvl="8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27" name="Google Shape;1127;p1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1166" y="1818013"/>
            <a:ext cx="1453460" cy="128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1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40057" y="6234041"/>
            <a:ext cx="3386655" cy="229748"/>
          </a:xfrm>
          <a:prstGeom prst="rect">
            <a:avLst/>
          </a:prstGeom>
          <a:noFill/>
          <a:ln>
            <a:noFill/>
          </a:ln>
        </p:spPr>
      </p:pic>
      <p:sp>
        <p:nvSpPr>
          <p:cNvPr id="1129" name="Google Shape;1129;p197"/>
          <p:cNvSpPr txBox="1">
            <a:spLocks noGrp="1"/>
          </p:cNvSpPr>
          <p:nvPr>
            <p:ph type="title"/>
          </p:nvPr>
        </p:nvSpPr>
        <p:spPr>
          <a:xfrm>
            <a:off x="613833" y="492978"/>
            <a:ext cx="10912800" cy="13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Encode Sans Black"/>
              <a:buNone/>
              <a:defRPr sz="4000" b="1" i="0" u="none" strike="noStrike" cap="none">
                <a:solidFill>
                  <a:schemeClr val="dk1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086542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Header + Content">
  <p:cSld name="1_Header + Content"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198"/>
          <p:cNvSpPr txBox="1">
            <a:spLocks noGrp="1"/>
          </p:cNvSpPr>
          <p:nvPr>
            <p:ph type="body" idx="1"/>
          </p:nvPr>
        </p:nvSpPr>
        <p:spPr>
          <a:xfrm>
            <a:off x="879073" y="1736726"/>
            <a:ext cx="10928280" cy="370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30481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2E83"/>
              </a:buClr>
              <a:buSzPts val="3600"/>
              <a:buFont typeface="Merriweather Sans"/>
              <a:buChar char="&gt;"/>
              <a:defRPr sz="2400" b="1" i="0">
                <a:solidFill>
                  <a:srgbClr val="4B2E83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1pPr>
            <a:lvl2pPr marL="609630" lvl="1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2E83"/>
              </a:buClr>
              <a:buSzPts val="3000"/>
              <a:buChar char="•"/>
              <a:defRPr sz="2000" b="1" i="0">
                <a:solidFill>
                  <a:srgbClr val="4B2E83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2pPr>
            <a:lvl3pPr marL="914446" lvl="2" indent="-26671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2E83"/>
              </a:buClr>
              <a:buSzPts val="2700"/>
              <a:buFont typeface="Merriweather Sans"/>
              <a:buChar char="&gt;"/>
              <a:defRPr sz="1800" b="1" i="0">
                <a:solidFill>
                  <a:srgbClr val="4B2E83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3pPr>
            <a:lvl4pPr marL="1219261" lvl="3" indent="-25401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2E83"/>
              </a:buClr>
              <a:buSzPts val="2400"/>
              <a:buChar char="•"/>
              <a:defRPr sz="1600" b="1" i="0">
                <a:solidFill>
                  <a:srgbClr val="4B2E83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4pPr>
            <a:lvl5pPr marL="1524076" lvl="4" indent="-24131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2E83"/>
              </a:buClr>
              <a:buSzPts val="2100"/>
              <a:buFont typeface="Merriweather Sans"/>
              <a:buChar char="&gt;"/>
              <a:defRPr sz="1400" b="1" i="0">
                <a:solidFill>
                  <a:srgbClr val="4B2E83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32" name="Google Shape;1132;p198" descr="W Logo_Purple_2685_HE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63200" y="5710428"/>
            <a:ext cx="1828800" cy="923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3" name="Google Shape;1133;p1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4" y="1384032"/>
            <a:ext cx="1052748" cy="68930"/>
          </a:xfrm>
          <a:prstGeom prst="rect">
            <a:avLst/>
          </a:prstGeom>
          <a:noFill/>
          <a:ln>
            <a:noFill/>
          </a:ln>
        </p:spPr>
      </p:pic>
      <p:sp>
        <p:nvSpPr>
          <p:cNvPr id="1134" name="Google Shape;1134;p198"/>
          <p:cNvSpPr txBox="1">
            <a:spLocks noGrp="1"/>
          </p:cNvSpPr>
          <p:nvPr>
            <p:ph type="title"/>
          </p:nvPr>
        </p:nvSpPr>
        <p:spPr>
          <a:xfrm>
            <a:off x="879073" y="371512"/>
            <a:ext cx="10928280" cy="99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Encode Sans Black"/>
              <a:buNone/>
              <a:defRPr sz="3000" b="1" i="0">
                <a:latin typeface="Encode Sans Black"/>
                <a:ea typeface="Encode Sans Black"/>
                <a:cs typeface="Encode Sans Black"/>
                <a:sym typeface="Encode Sans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905395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4">
  <p:cSld name="Title Slide 4"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" name="Google Shape;1136;p1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7441" y="4568600"/>
            <a:ext cx="2133600" cy="186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7" name="Google Shape;1137;p199" descr="W Logo_Purple_2685_HE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78553" y="5626608"/>
            <a:ext cx="1828800" cy="1231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p19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7448" y="6234042"/>
            <a:ext cx="3386655" cy="229748"/>
          </a:xfrm>
          <a:prstGeom prst="rect">
            <a:avLst/>
          </a:prstGeom>
          <a:noFill/>
          <a:ln>
            <a:noFill/>
          </a:ln>
        </p:spPr>
      </p:pic>
      <p:sp>
        <p:nvSpPr>
          <p:cNvPr id="1139" name="Google Shape;1139;p199"/>
          <p:cNvSpPr txBox="1">
            <a:spLocks noGrp="1"/>
          </p:cNvSpPr>
          <p:nvPr>
            <p:ph type="title"/>
          </p:nvPr>
        </p:nvSpPr>
        <p:spPr>
          <a:xfrm>
            <a:off x="613835" y="859991"/>
            <a:ext cx="9364800" cy="35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Encode Sans Black"/>
              <a:buNone/>
              <a:defRPr sz="6668" b="1" i="0" u="none" strike="noStrike" cap="none">
                <a:solidFill>
                  <a:schemeClr val="dk1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044967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Picture with Caption">
  <p:cSld name="7_Picture with Caption"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p200"/>
          <p:cNvSpPr/>
          <p:nvPr/>
        </p:nvSpPr>
        <p:spPr>
          <a:xfrm>
            <a:off x="1" y="929299"/>
            <a:ext cx="4378400" cy="441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42" name="Google Shape;1142;p200"/>
          <p:cNvSpPr>
            <a:spLocks noGrp="1"/>
          </p:cNvSpPr>
          <p:nvPr>
            <p:ph type="pic" idx="2"/>
          </p:nvPr>
        </p:nvSpPr>
        <p:spPr>
          <a:xfrm>
            <a:off x="3956539" y="448408"/>
            <a:ext cx="8235600" cy="5328000"/>
          </a:xfrm>
          <a:prstGeom prst="rect">
            <a:avLst/>
          </a:prstGeom>
          <a:noFill/>
          <a:ln>
            <a:noFill/>
          </a:ln>
        </p:spPr>
      </p:sp>
      <p:sp>
        <p:nvSpPr>
          <p:cNvPr id="1143" name="Google Shape;1143;p200"/>
          <p:cNvSpPr txBox="1">
            <a:spLocks noGrp="1"/>
          </p:cNvSpPr>
          <p:nvPr>
            <p:ph type="body" idx="1"/>
          </p:nvPr>
        </p:nvSpPr>
        <p:spPr>
          <a:xfrm>
            <a:off x="395657" y="1201861"/>
            <a:ext cx="3402800" cy="38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44" name="Google Shape;1144;p20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93266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wo Content">
  <p:cSld name="2_Two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20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2000000" cy="2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147" name="Google Shape;1147;p201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2000000" cy="2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148" name="Google Shape;1148;p20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49" name="Google Shape;1149;p201"/>
          <p:cNvSpPr txBox="1">
            <a:spLocks noGrp="1"/>
          </p:cNvSpPr>
          <p:nvPr>
            <p:ph type="title"/>
          </p:nvPr>
        </p:nvSpPr>
        <p:spPr>
          <a:xfrm>
            <a:off x="1207317" y="239293"/>
            <a:ext cx="9776669" cy="1295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0" name="Google Shape;1150;p201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30481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2400">
                <a:latin typeface="Rockwell"/>
                <a:ea typeface="Rockwell"/>
                <a:cs typeface="Rockwell"/>
                <a:sym typeface="Rockwell"/>
              </a:defRPr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1" name="Google Shape;1151;p201"/>
          <p:cNvSpPr txBox="1">
            <a:spLocks noGrp="1"/>
          </p:cNvSpPr>
          <p:nvPr>
            <p:ph type="body" idx="2"/>
          </p:nvPr>
        </p:nvSpPr>
        <p:spPr>
          <a:xfrm>
            <a:off x="6317211" y="1825626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30481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2400">
                <a:latin typeface="Rockwell"/>
                <a:ea typeface="Rockwell"/>
                <a:cs typeface="Rockwell"/>
                <a:sym typeface="Rockwell"/>
              </a:defRPr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42100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DC5EAC5-F76F-487D-B24F-042BADCCAD02}"/>
              </a:ext>
            </a:extLst>
          </p:cNvPr>
          <p:cNvSpPr/>
          <p:nvPr userDrawn="1"/>
        </p:nvSpPr>
        <p:spPr>
          <a:xfrm>
            <a:off x="1" y="929298"/>
            <a:ext cx="4378568" cy="44164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70DAA6-2487-4F90-8EC5-D58D1CCC0C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56539" y="448408"/>
            <a:ext cx="8235462" cy="53281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D6CB5C-FD96-4DD5-8A02-28E7E0828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5657" y="1201861"/>
            <a:ext cx="3402620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D193BB-8A6F-41C9-95EE-93E002FFA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8695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6_Title and Content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20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ExtraBol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4" name="Google Shape;1154;p202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5" name="Google Shape;1155;p202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156" name="Google Shape;1156;p202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157" name="Google Shape;1157;p202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1214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Picture with Caption">
  <p:cSld name="7_Picture with Caption"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203"/>
          <p:cNvSpPr/>
          <p:nvPr/>
        </p:nvSpPr>
        <p:spPr>
          <a:xfrm>
            <a:off x="0" y="929298"/>
            <a:ext cx="4378569" cy="44164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Open Sans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60" name="Google Shape;1160;p203"/>
          <p:cNvSpPr>
            <a:spLocks noGrp="1"/>
          </p:cNvSpPr>
          <p:nvPr>
            <p:ph type="pic" idx="2"/>
          </p:nvPr>
        </p:nvSpPr>
        <p:spPr>
          <a:xfrm>
            <a:off x="3956540" y="448408"/>
            <a:ext cx="8235462" cy="5328138"/>
          </a:xfrm>
          <a:prstGeom prst="rect">
            <a:avLst/>
          </a:prstGeom>
          <a:noFill/>
          <a:ln>
            <a:noFill/>
          </a:ln>
        </p:spPr>
      </p:sp>
      <p:sp>
        <p:nvSpPr>
          <p:cNvPr id="1161" name="Google Shape;1161;p203"/>
          <p:cNvSpPr txBox="1">
            <a:spLocks noGrp="1"/>
          </p:cNvSpPr>
          <p:nvPr>
            <p:ph type="body" idx="1"/>
          </p:nvPr>
        </p:nvSpPr>
        <p:spPr>
          <a:xfrm>
            <a:off x="395657" y="1201861"/>
            <a:ext cx="340262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62" name="Google Shape;1162;p20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r">
              <a:spcBef>
                <a:spcPts val="0"/>
              </a:spcBef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r">
              <a:spcBef>
                <a:spcPts val="0"/>
              </a:spcBef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r">
              <a:spcBef>
                <a:spcPts val="0"/>
              </a:spcBef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r">
              <a:spcBef>
                <a:spcPts val="0"/>
              </a:spcBef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r">
              <a:spcBef>
                <a:spcPts val="0"/>
              </a:spcBef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r">
              <a:spcBef>
                <a:spcPts val="0"/>
              </a:spcBef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r">
              <a:spcBef>
                <a:spcPts val="0"/>
              </a:spcBef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r">
              <a:spcBef>
                <a:spcPts val="0"/>
              </a:spcBef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3064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3_Title slide"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20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pen Sans ExtraBold"/>
              <a:buNone/>
              <a:defRPr sz="6934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9pPr>
          </a:lstStyle>
          <a:p>
            <a:endParaRPr/>
          </a:p>
        </p:txBody>
      </p:sp>
      <p:sp>
        <p:nvSpPr>
          <p:cNvPr id="1165" name="Google Shape;1165;p20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9pPr>
          </a:lstStyle>
          <a:p>
            <a:endParaRPr/>
          </a:p>
        </p:txBody>
      </p:sp>
      <p:sp>
        <p:nvSpPr>
          <p:cNvPr id="1166" name="Google Shape;1166;p20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63011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p10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ExtraBol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9" name="Google Shape;1299;p106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0" name="Google Shape;1300;p106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301" name="Google Shape;1301;p106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302" name="Google Shape;1302;p106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888888"/>
              </a:buClr>
              <a:buSzPts val="18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Clr>
                <a:srgbClr val="888888"/>
              </a:buClr>
              <a:buSzPts val="18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Clr>
                <a:srgbClr val="888888"/>
              </a:buClr>
              <a:buSzPts val="18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Clr>
                <a:srgbClr val="888888"/>
              </a:buClr>
              <a:buSzPts val="18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Clr>
                <a:srgbClr val="888888"/>
              </a:buClr>
              <a:buSzPts val="18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Clr>
                <a:srgbClr val="888888"/>
              </a:buClr>
              <a:buSzPts val="18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Clr>
                <a:srgbClr val="888888"/>
              </a:buClr>
              <a:buSzPts val="18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Clr>
                <a:srgbClr val="888888"/>
              </a:buClr>
              <a:buSzPts val="18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Clr>
                <a:srgbClr val="888888"/>
              </a:buClr>
              <a:buSzPts val="18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8610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p47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05" name="Google Shape;1305;p479"/>
          <p:cNvSpPr/>
          <p:nvPr/>
        </p:nvSpPr>
        <p:spPr>
          <a:xfrm>
            <a:off x="4389041" y="4779975"/>
            <a:ext cx="7802961" cy="2078027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06" name="Google Shape;1306;p479" descr="A picture containing person, outdoor, tree, sky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13994"/>
          <a:stretch/>
        </p:blipFill>
        <p:spPr>
          <a:xfrm>
            <a:off x="5171635" y="377626"/>
            <a:ext cx="6599564" cy="5755127"/>
          </a:xfrm>
          <a:prstGeom prst="rect">
            <a:avLst/>
          </a:prstGeom>
          <a:noFill/>
          <a:ln>
            <a:noFill/>
          </a:ln>
        </p:spPr>
      </p:pic>
      <p:sp>
        <p:nvSpPr>
          <p:cNvPr id="1307" name="Google Shape;1307;p479"/>
          <p:cNvSpPr/>
          <p:nvPr/>
        </p:nvSpPr>
        <p:spPr>
          <a:xfrm>
            <a:off x="0" y="0"/>
            <a:ext cx="2671022" cy="372234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08" name="Google Shape;1308;p479"/>
          <p:cNvSpPr/>
          <p:nvPr/>
        </p:nvSpPr>
        <p:spPr>
          <a:xfrm>
            <a:off x="546414" y="3189444"/>
            <a:ext cx="45719" cy="328071"/>
          </a:xfrm>
          <a:prstGeom prst="rect">
            <a:avLst/>
          </a:prstGeom>
          <a:solidFill>
            <a:srgbClr val="3A3A3C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09" name="Google Shape;1309;p479"/>
          <p:cNvSpPr/>
          <p:nvPr/>
        </p:nvSpPr>
        <p:spPr>
          <a:xfrm>
            <a:off x="580430" y="4779975"/>
            <a:ext cx="1061354" cy="333153"/>
          </a:xfrm>
          <a:prstGeom prst="rect">
            <a:avLst/>
          </a:prstGeom>
          <a:solidFill>
            <a:srgbClr val="3A3A3C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10" name="Google Shape;1310;p479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7265" t="15438" r="7029" b="26983"/>
          <a:stretch/>
        </p:blipFill>
        <p:spPr>
          <a:xfrm>
            <a:off x="447862" y="680644"/>
            <a:ext cx="2223160" cy="386638"/>
          </a:xfrm>
          <a:prstGeom prst="rect">
            <a:avLst/>
          </a:prstGeom>
          <a:noFill/>
          <a:ln>
            <a:noFill/>
          </a:ln>
        </p:spPr>
      </p:pic>
      <p:sp>
        <p:nvSpPr>
          <p:cNvPr id="1311" name="Google Shape;1311;p479"/>
          <p:cNvSpPr txBox="1">
            <a:spLocks noGrp="1"/>
          </p:cNvSpPr>
          <p:nvPr>
            <p:ph type="body" idx="1"/>
          </p:nvPr>
        </p:nvSpPr>
        <p:spPr>
          <a:xfrm>
            <a:off x="546412" y="1710007"/>
            <a:ext cx="3487738" cy="1239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b="1"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2" name="Google Shape;1312;p479"/>
          <p:cNvSpPr txBox="1">
            <a:spLocks noGrp="1"/>
          </p:cNvSpPr>
          <p:nvPr>
            <p:ph type="body" idx="2"/>
          </p:nvPr>
        </p:nvSpPr>
        <p:spPr>
          <a:xfrm>
            <a:off x="695327" y="3189288"/>
            <a:ext cx="3292475" cy="32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1800"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3" name="Google Shape;1313;p479"/>
          <p:cNvSpPr txBox="1">
            <a:spLocks noGrp="1"/>
          </p:cNvSpPr>
          <p:nvPr>
            <p:ph type="body" idx="3"/>
          </p:nvPr>
        </p:nvSpPr>
        <p:spPr>
          <a:xfrm>
            <a:off x="581026" y="4779963"/>
            <a:ext cx="1060450" cy="32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lvl="0" indent="-15240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600">
                <a:solidFill>
                  <a:schemeClr val="lt1"/>
                </a:solidFill>
              </a:defRPr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4" name="Google Shape;1314;p479"/>
          <p:cNvSpPr txBox="1">
            <a:spLocks noGrp="1"/>
          </p:cNvSpPr>
          <p:nvPr>
            <p:ph type="body" idx="4"/>
          </p:nvPr>
        </p:nvSpPr>
        <p:spPr>
          <a:xfrm>
            <a:off x="1741488" y="4779963"/>
            <a:ext cx="3292474" cy="32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528078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480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7" name="Google Shape;1317;p480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8" name="Google Shape;1318;p48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19" name="Google Shape;1319;p480"/>
          <p:cNvSpPr/>
          <p:nvPr/>
        </p:nvSpPr>
        <p:spPr>
          <a:xfrm rot="5400000">
            <a:off x="9249002" y="2324134"/>
            <a:ext cx="5143502" cy="49523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20" name="Google Shape;1320;p480"/>
          <p:cNvSpPr/>
          <p:nvPr/>
        </p:nvSpPr>
        <p:spPr>
          <a:xfrm>
            <a:off x="11722808" y="559985"/>
            <a:ext cx="340243" cy="296879"/>
          </a:xfrm>
          <a:prstGeom prst="rect">
            <a:avLst/>
          </a:prstGeom>
          <a:solidFill>
            <a:srgbClr val="4C2F83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60369134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p48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3" name="Google Shape;1323;p481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3302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  <a:defRPr cap="none"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cap="none"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4" name="Google Shape;1324;p48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25" name="Google Shape;1325;p481"/>
          <p:cNvSpPr/>
          <p:nvPr/>
        </p:nvSpPr>
        <p:spPr>
          <a:xfrm rot="5400000">
            <a:off x="9249002" y="2324134"/>
            <a:ext cx="5143502" cy="49523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26" name="Google Shape;1326;p481"/>
          <p:cNvSpPr/>
          <p:nvPr/>
        </p:nvSpPr>
        <p:spPr>
          <a:xfrm>
            <a:off x="11722808" y="559985"/>
            <a:ext cx="340243" cy="296879"/>
          </a:xfrm>
          <a:prstGeom prst="rect">
            <a:avLst/>
          </a:prstGeom>
          <a:solidFill>
            <a:srgbClr val="4C2F83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21927054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p482"/>
          <p:cNvSpPr txBox="1"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Open Sans ExtraBold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9" name="Google Shape;1329;p482"/>
          <p:cNvSpPr txBox="1"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F8F8F"/>
              </a:buClr>
              <a:buSzPts val="3600"/>
              <a:buNone/>
              <a:defRPr sz="2400">
                <a:solidFill>
                  <a:srgbClr val="8F8F8F"/>
                </a:solidFill>
              </a:defRPr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3000"/>
              <a:buNone/>
              <a:defRPr sz="2000">
                <a:solidFill>
                  <a:srgbClr val="8F8F8F"/>
                </a:solidFill>
              </a:defRPr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700"/>
              <a:buNone/>
              <a:defRPr sz="1800">
                <a:solidFill>
                  <a:srgbClr val="8F8F8F"/>
                </a:solidFill>
              </a:defRPr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400"/>
              <a:buNone/>
              <a:defRPr sz="1600">
                <a:solidFill>
                  <a:srgbClr val="8F8F8F"/>
                </a:solidFill>
              </a:defRPr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400"/>
              <a:buNone/>
              <a:defRPr sz="1600">
                <a:solidFill>
                  <a:srgbClr val="8F8F8F"/>
                </a:solidFill>
              </a:defRPr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400"/>
              <a:buNone/>
              <a:defRPr sz="1600">
                <a:solidFill>
                  <a:srgbClr val="8F8F8F"/>
                </a:solidFill>
              </a:defRPr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400"/>
              <a:buNone/>
              <a:defRPr sz="1600">
                <a:solidFill>
                  <a:srgbClr val="8F8F8F"/>
                </a:solidFill>
              </a:defRPr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400"/>
              <a:buNone/>
              <a:defRPr sz="1600">
                <a:solidFill>
                  <a:srgbClr val="8F8F8F"/>
                </a:solidFill>
              </a:defRPr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400"/>
              <a:buNone/>
              <a:defRPr sz="1600">
                <a:solidFill>
                  <a:srgbClr val="8F8F8F"/>
                </a:solidFill>
              </a:defRPr>
            </a:lvl9pPr>
          </a:lstStyle>
          <a:p>
            <a:endParaRPr/>
          </a:p>
        </p:txBody>
      </p:sp>
      <p:sp>
        <p:nvSpPr>
          <p:cNvPr id="1330" name="Google Shape;1330;p48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4448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p48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33" name="Google Shape;1333;p483"/>
          <p:cNvSpPr/>
          <p:nvPr/>
        </p:nvSpPr>
        <p:spPr>
          <a:xfrm>
            <a:off x="4389040" y="4779974"/>
            <a:ext cx="7802961" cy="2078027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34" name="Google Shape;1334;p483" descr="A picture containing person, outdoor, tree, sky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13994"/>
          <a:stretch/>
        </p:blipFill>
        <p:spPr>
          <a:xfrm>
            <a:off x="5171635" y="377625"/>
            <a:ext cx="6599564" cy="5755127"/>
          </a:xfrm>
          <a:prstGeom prst="rect">
            <a:avLst/>
          </a:prstGeom>
          <a:noFill/>
          <a:ln>
            <a:noFill/>
          </a:ln>
        </p:spPr>
      </p:pic>
      <p:sp>
        <p:nvSpPr>
          <p:cNvPr id="1335" name="Google Shape;1335;p483"/>
          <p:cNvSpPr/>
          <p:nvPr/>
        </p:nvSpPr>
        <p:spPr>
          <a:xfrm>
            <a:off x="0" y="0"/>
            <a:ext cx="2671022" cy="372234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36" name="Google Shape;1336;p483"/>
          <p:cNvSpPr/>
          <p:nvPr/>
        </p:nvSpPr>
        <p:spPr>
          <a:xfrm>
            <a:off x="546413" y="3189443"/>
            <a:ext cx="45719" cy="328071"/>
          </a:xfrm>
          <a:prstGeom prst="rect">
            <a:avLst/>
          </a:prstGeom>
          <a:solidFill>
            <a:srgbClr val="3A3A3C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37" name="Google Shape;1337;p483"/>
          <p:cNvSpPr/>
          <p:nvPr/>
        </p:nvSpPr>
        <p:spPr>
          <a:xfrm>
            <a:off x="580430" y="4779974"/>
            <a:ext cx="1061354" cy="333153"/>
          </a:xfrm>
          <a:prstGeom prst="rect">
            <a:avLst/>
          </a:prstGeom>
          <a:solidFill>
            <a:srgbClr val="3A3A3C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38" name="Google Shape;1338;p483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7265" t="15438" r="7029" b="26983"/>
          <a:stretch/>
        </p:blipFill>
        <p:spPr>
          <a:xfrm>
            <a:off x="447862" y="680644"/>
            <a:ext cx="2223160" cy="386638"/>
          </a:xfrm>
          <a:prstGeom prst="rect">
            <a:avLst/>
          </a:prstGeom>
          <a:noFill/>
          <a:ln>
            <a:noFill/>
          </a:ln>
        </p:spPr>
      </p:pic>
      <p:sp>
        <p:nvSpPr>
          <p:cNvPr id="1339" name="Google Shape;1339;p483"/>
          <p:cNvSpPr txBox="1">
            <a:spLocks noGrp="1"/>
          </p:cNvSpPr>
          <p:nvPr>
            <p:ph type="body" idx="1"/>
          </p:nvPr>
        </p:nvSpPr>
        <p:spPr>
          <a:xfrm>
            <a:off x="546412" y="1710006"/>
            <a:ext cx="3487738" cy="1239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b="1"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0" name="Google Shape;1340;p483"/>
          <p:cNvSpPr txBox="1">
            <a:spLocks noGrp="1"/>
          </p:cNvSpPr>
          <p:nvPr>
            <p:ph type="body" idx="2"/>
          </p:nvPr>
        </p:nvSpPr>
        <p:spPr>
          <a:xfrm>
            <a:off x="695326" y="3189288"/>
            <a:ext cx="3292475" cy="32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1800"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1" name="Google Shape;1341;p483"/>
          <p:cNvSpPr txBox="1">
            <a:spLocks noGrp="1"/>
          </p:cNvSpPr>
          <p:nvPr>
            <p:ph type="body" idx="3"/>
          </p:nvPr>
        </p:nvSpPr>
        <p:spPr>
          <a:xfrm>
            <a:off x="581026" y="4779963"/>
            <a:ext cx="1060450" cy="32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lvl="0" indent="-15240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600">
                <a:solidFill>
                  <a:schemeClr val="lt1"/>
                </a:solidFill>
              </a:defRPr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2" name="Google Shape;1342;p483"/>
          <p:cNvSpPr txBox="1">
            <a:spLocks noGrp="1"/>
          </p:cNvSpPr>
          <p:nvPr>
            <p:ph type="body" idx="4"/>
          </p:nvPr>
        </p:nvSpPr>
        <p:spPr>
          <a:xfrm>
            <a:off x="1741488" y="4779963"/>
            <a:ext cx="3292474" cy="32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684697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p48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5" name="Google Shape;1345;p484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6" name="Google Shape;1346;p48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47" name="Google Shape;1347;p484"/>
          <p:cNvSpPr/>
          <p:nvPr/>
        </p:nvSpPr>
        <p:spPr>
          <a:xfrm rot="5400000">
            <a:off x="9249002" y="2324133"/>
            <a:ext cx="5143502" cy="49523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48" name="Google Shape;1348;p484"/>
          <p:cNvSpPr/>
          <p:nvPr/>
        </p:nvSpPr>
        <p:spPr>
          <a:xfrm>
            <a:off x="11722807" y="559984"/>
            <a:ext cx="340243" cy="296879"/>
          </a:xfrm>
          <a:prstGeom prst="rect">
            <a:avLst/>
          </a:prstGeom>
          <a:solidFill>
            <a:srgbClr val="4C2F83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2097224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DC5EAC5-F76F-487D-B24F-042BADCCAD02}"/>
              </a:ext>
            </a:extLst>
          </p:cNvPr>
          <p:cNvSpPr/>
          <p:nvPr userDrawn="1"/>
        </p:nvSpPr>
        <p:spPr>
          <a:xfrm>
            <a:off x="0" y="929298"/>
            <a:ext cx="4378569" cy="44164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70DAA6-2487-4F90-8EC5-D58D1CCC0C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56539" y="448408"/>
            <a:ext cx="8235462" cy="53281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D6CB5C-FD96-4DD5-8A02-28E7E0828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5657" y="1201861"/>
            <a:ext cx="3402620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D193BB-8A6F-41C9-95EE-93E002FFA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32296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p48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1" name="Google Shape;1351;p485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3302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  <a:defRPr cap="none"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cap="none"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2" name="Google Shape;1352;p48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53" name="Google Shape;1353;p485"/>
          <p:cNvSpPr/>
          <p:nvPr/>
        </p:nvSpPr>
        <p:spPr>
          <a:xfrm rot="5400000">
            <a:off x="9249002" y="2324133"/>
            <a:ext cx="5143502" cy="49523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54" name="Google Shape;1354;p485"/>
          <p:cNvSpPr/>
          <p:nvPr/>
        </p:nvSpPr>
        <p:spPr>
          <a:xfrm>
            <a:off x="11722807" y="559984"/>
            <a:ext cx="340243" cy="296879"/>
          </a:xfrm>
          <a:prstGeom prst="rect">
            <a:avLst/>
          </a:prstGeom>
          <a:solidFill>
            <a:srgbClr val="4C2F83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68195110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spTree>
      <p:nvGrpSpPr>
        <p:cNvPr id="1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p486"/>
          <p:cNvSpPr txBox="1"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Open Sans ExtraBold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7" name="Google Shape;1357;p486"/>
          <p:cNvSpPr txBox="1"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F8F8F"/>
              </a:buClr>
              <a:buSzPts val="3600"/>
              <a:buNone/>
              <a:defRPr sz="2400">
                <a:solidFill>
                  <a:srgbClr val="8F8F8F"/>
                </a:solidFill>
              </a:defRPr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3000"/>
              <a:buNone/>
              <a:defRPr sz="2000">
                <a:solidFill>
                  <a:srgbClr val="8F8F8F"/>
                </a:solidFill>
              </a:defRPr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700"/>
              <a:buNone/>
              <a:defRPr sz="1800">
                <a:solidFill>
                  <a:srgbClr val="8F8F8F"/>
                </a:solidFill>
              </a:defRPr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400"/>
              <a:buNone/>
              <a:defRPr sz="1600">
                <a:solidFill>
                  <a:srgbClr val="8F8F8F"/>
                </a:solidFill>
              </a:defRPr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400"/>
              <a:buNone/>
              <a:defRPr sz="1600">
                <a:solidFill>
                  <a:srgbClr val="8F8F8F"/>
                </a:solidFill>
              </a:defRPr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400"/>
              <a:buNone/>
              <a:defRPr sz="1600">
                <a:solidFill>
                  <a:srgbClr val="8F8F8F"/>
                </a:solidFill>
              </a:defRPr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400"/>
              <a:buNone/>
              <a:defRPr sz="1600">
                <a:solidFill>
                  <a:srgbClr val="8F8F8F"/>
                </a:solidFill>
              </a:defRPr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400"/>
              <a:buNone/>
              <a:defRPr sz="1600">
                <a:solidFill>
                  <a:srgbClr val="8F8F8F"/>
                </a:solidFill>
              </a:defRPr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400"/>
              <a:buNone/>
              <a:defRPr sz="1600">
                <a:solidFill>
                  <a:srgbClr val="8F8F8F"/>
                </a:solidFill>
              </a:defRPr>
            </a:lvl9pPr>
          </a:lstStyle>
          <a:p>
            <a:endParaRPr/>
          </a:p>
        </p:txBody>
      </p:sp>
      <p:sp>
        <p:nvSpPr>
          <p:cNvPr id="1358" name="Google Shape;1358;p48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42433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487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1" name="Google Shape;1361;p487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2" name="Google Shape;1362;p487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3" name="Google Shape;1363;p48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01204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p488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6" name="Google Shape;1366;p488"/>
          <p:cNvSpPr txBox="1"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2400" b="1"/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000" b="1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1800" b="1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9pPr>
          </a:lstStyle>
          <a:p>
            <a:endParaRPr/>
          </a:p>
        </p:txBody>
      </p:sp>
      <p:sp>
        <p:nvSpPr>
          <p:cNvPr id="1367" name="Google Shape;1367;p488"/>
          <p:cNvSpPr txBox="1">
            <a:spLocks noGrp="1"/>
          </p:cNvSpPr>
          <p:nvPr>
            <p:ph type="body" idx="2"/>
          </p:nvPr>
        </p:nvSpPr>
        <p:spPr>
          <a:xfrm>
            <a:off x="839790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8" name="Google Shape;1368;p48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2400" b="1"/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000" b="1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1800" b="1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9pPr>
          </a:lstStyle>
          <a:p>
            <a:endParaRPr/>
          </a:p>
        </p:txBody>
      </p:sp>
      <p:sp>
        <p:nvSpPr>
          <p:cNvPr id="1369" name="Google Shape;1369;p48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0" name="Google Shape;1370;p48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6663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p489"/>
          <p:cNvSpPr/>
          <p:nvPr/>
        </p:nvSpPr>
        <p:spPr>
          <a:xfrm>
            <a:off x="0" y="489096"/>
            <a:ext cx="12192000" cy="53577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73" name="Google Shape;1373;p489"/>
          <p:cNvSpPr/>
          <p:nvPr/>
        </p:nvSpPr>
        <p:spPr>
          <a:xfrm>
            <a:off x="5539154" y="717766"/>
            <a:ext cx="6652846" cy="835274"/>
          </a:xfrm>
          <a:prstGeom prst="rect">
            <a:avLst/>
          </a:prstGeom>
          <a:solidFill>
            <a:srgbClr val="86AA4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74" name="Google Shape;1374;p489"/>
          <p:cNvSpPr/>
          <p:nvPr/>
        </p:nvSpPr>
        <p:spPr>
          <a:xfrm>
            <a:off x="-2" y="986966"/>
            <a:ext cx="340243" cy="29687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75" name="Google Shape;1375;p489"/>
          <p:cNvSpPr txBox="1">
            <a:spLocks noGrp="1"/>
          </p:cNvSpPr>
          <p:nvPr>
            <p:ph type="title"/>
          </p:nvPr>
        </p:nvSpPr>
        <p:spPr>
          <a:xfrm>
            <a:off x="800238" y="717768"/>
            <a:ext cx="4278923" cy="835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Open Sans ExtraBold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6" name="Google Shape;1376;p48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16241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p490"/>
          <p:cNvSpPr/>
          <p:nvPr/>
        </p:nvSpPr>
        <p:spPr>
          <a:xfrm>
            <a:off x="0" y="489096"/>
            <a:ext cx="12192000" cy="53577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79" name="Google Shape;1379;p490"/>
          <p:cNvSpPr/>
          <p:nvPr/>
        </p:nvSpPr>
        <p:spPr>
          <a:xfrm>
            <a:off x="5539154" y="717766"/>
            <a:ext cx="6652846" cy="83527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80" name="Google Shape;1380;p490"/>
          <p:cNvSpPr/>
          <p:nvPr/>
        </p:nvSpPr>
        <p:spPr>
          <a:xfrm>
            <a:off x="-2" y="986966"/>
            <a:ext cx="340243" cy="29687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81" name="Google Shape;1381;p490"/>
          <p:cNvSpPr txBox="1">
            <a:spLocks noGrp="1"/>
          </p:cNvSpPr>
          <p:nvPr>
            <p:ph type="title"/>
          </p:nvPr>
        </p:nvSpPr>
        <p:spPr>
          <a:xfrm>
            <a:off x="800238" y="717768"/>
            <a:ext cx="4278923" cy="835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Open Sans ExtraBold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2" name="Google Shape;1382;p49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8568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>
  <p:cSld name="2_Title Only"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491"/>
          <p:cNvSpPr/>
          <p:nvPr/>
        </p:nvSpPr>
        <p:spPr>
          <a:xfrm>
            <a:off x="0" y="489096"/>
            <a:ext cx="12192000" cy="53577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85" name="Google Shape;1385;p491"/>
          <p:cNvSpPr/>
          <p:nvPr/>
        </p:nvSpPr>
        <p:spPr>
          <a:xfrm>
            <a:off x="5539154" y="717766"/>
            <a:ext cx="6652846" cy="835274"/>
          </a:xfrm>
          <a:prstGeom prst="rect">
            <a:avLst/>
          </a:prstGeom>
          <a:solidFill>
            <a:schemeClr val="accent4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86" name="Google Shape;1386;p491"/>
          <p:cNvSpPr/>
          <p:nvPr/>
        </p:nvSpPr>
        <p:spPr>
          <a:xfrm>
            <a:off x="-2" y="986966"/>
            <a:ext cx="340243" cy="29687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87" name="Google Shape;1387;p491"/>
          <p:cNvSpPr txBox="1">
            <a:spLocks noGrp="1"/>
          </p:cNvSpPr>
          <p:nvPr>
            <p:ph type="title"/>
          </p:nvPr>
        </p:nvSpPr>
        <p:spPr>
          <a:xfrm>
            <a:off x="800238" y="717768"/>
            <a:ext cx="4278923" cy="835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Open Sans ExtraBold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8" name="Google Shape;1388;p49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26022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0" name="Google Shape;1390;p492" descr="A person standing in front of a group of children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 t="6063" r="11886" b="6011"/>
          <a:stretch/>
        </p:blipFill>
        <p:spPr>
          <a:xfrm>
            <a:off x="4731351" y="628516"/>
            <a:ext cx="7120680" cy="4989769"/>
          </a:xfrm>
          <a:prstGeom prst="rect">
            <a:avLst/>
          </a:prstGeom>
          <a:noFill/>
          <a:ln>
            <a:noFill/>
          </a:ln>
        </p:spPr>
      </p:pic>
      <p:sp>
        <p:nvSpPr>
          <p:cNvPr id="1391" name="Google Shape;1391;p49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92" name="Google Shape;1392;p492"/>
          <p:cNvSpPr/>
          <p:nvPr/>
        </p:nvSpPr>
        <p:spPr>
          <a:xfrm>
            <a:off x="0" y="0"/>
            <a:ext cx="49149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93" name="Google Shape;1393;p492"/>
          <p:cNvSpPr/>
          <p:nvPr/>
        </p:nvSpPr>
        <p:spPr>
          <a:xfrm>
            <a:off x="3778274" y="628516"/>
            <a:ext cx="1656091" cy="498976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94" name="Google Shape;1394;p492"/>
          <p:cNvSpPr/>
          <p:nvPr/>
        </p:nvSpPr>
        <p:spPr>
          <a:xfrm>
            <a:off x="5433648" y="628516"/>
            <a:ext cx="6418385" cy="4989770"/>
          </a:xfrm>
          <a:prstGeom prst="rect">
            <a:avLst/>
          </a:prstGeom>
          <a:solidFill>
            <a:srgbClr val="D3B051">
              <a:alpha val="78039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95" name="Google Shape;1395;p492"/>
          <p:cNvSpPr/>
          <p:nvPr/>
        </p:nvSpPr>
        <p:spPr>
          <a:xfrm>
            <a:off x="1" y="1933010"/>
            <a:ext cx="4625868" cy="2176130"/>
          </a:xfrm>
          <a:prstGeom prst="rect">
            <a:avLst/>
          </a:prstGeom>
          <a:solidFill>
            <a:srgbClr val="466BA3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96" name="Google Shape;1396;p492"/>
          <p:cNvSpPr/>
          <p:nvPr/>
        </p:nvSpPr>
        <p:spPr>
          <a:xfrm>
            <a:off x="3170474" y="3304260"/>
            <a:ext cx="914400" cy="4571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97" name="Google Shape;1397;p492"/>
          <p:cNvSpPr/>
          <p:nvPr/>
        </p:nvSpPr>
        <p:spPr>
          <a:xfrm rot="-5400000">
            <a:off x="-405934" y="2886211"/>
            <a:ext cx="935831" cy="133220"/>
          </a:xfrm>
          <a:prstGeom prst="rect">
            <a:avLst/>
          </a:prstGeom>
          <a:solidFill>
            <a:srgbClr val="86AA4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98" name="Google Shape;1398;p492"/>
          <p:cNvSpPr txBox="1">
            <a:spLocks noGrp="1"/>
          </p:cNvSpPr>
          <p:nvPr>
            <p:ph type="body" idx="1"/>
          </p:nvPr>
        </p:nvSpPr>
        <p:spPr>
          <a:xfrm>
            <a:off x="298462" y="2499412"/>
            <a:ext cx="1655762" cy="290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200">
                <a:solidFill>
                  <a:schemeClr val="lt1"/>
                </a:solidFill>
              </a:defRPr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9" name="Google Shape;1399;p492"/>
          <p:cNvSpPr txBox="1">
            <a:spLocks noGrp="1"/>
          </p:cNvSpPr>
          <p:nvPr>
            <p:ph type="body" idx="2"/>
          </p:nvPr>
        </p:nvSpPr>
        <p:spPr>
          <a:xfrm>
            <a:off x="298462" y="2882460"/>
            <a:ext cx="2620962" cy="93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198213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1" name="Google Shape;1401;p493" descr="A person standing in front of a group of children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 t="6063" r="11886" b="6011"/>
          <a:stretch/>
        </p:blipFill>
        <p:spPr>
          <a:xfrm>
            <a:off x="4731351" y="628516"/>
            <a:ext cx="7120680" cy="4989769"/>
          </a:xfrm>
          <a:prstGeom prst="rect">
            <a:avLst/>
          </a:prstGeom>
          <a:noFill/>
          <a:ln>
            <a:noFill/>
          </a:ln>
        </p:spPr>
      </p:pic>
      <p:sp>
        <p:nvSpPr>
          <p:cNvPr id="1402" name="Google Shape;1402;p49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03" name="Google Shape;1403;p493"/>
          <p:cNvSpPr/>
          <p:nvPr/>
        </p:nvSpPr>
        <p:spPr>
          <a:xfrm>
            <a:off x="-303899" y="0"/>
            <a:ext cx="5433646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04" name="Google Shape;1404;p493"/>
          <p:cNvSpPr/>
          <p:nvPr/>
        </p:nvSpPr>
        <p:spPr>
          <a:xfrm>
            <a:off x="3778274" y="628516"/>
            <a:ext cx="1656091" cy="498976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05" name="Google Shape;1405;p493"/>
          <p:cNvSpPr/>
          <p:nvPr/>
        </p:nvSpPr>
        <p:spPr>
          <a:xfrm>
            <a:off x="5433648" y="628516"/>
            <a:ext cx="6418385" cy="4989770"/>
          </a:xfrm>
          <a:prstGeom prst="rect">
            <a:avLst/>
          </a:prstGeom>
          <a:solidFill>
            <a:srgbClr val="D3B051">
              <a:alpha val="78039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06" name="Google Shape;1406;p493"/>
          <p:cNvSpPr/>
          <p:nvPr/>
        </p:nvSpPr>
        <p:spPr>
          <a:xfrm>
            <a:off x="1" y="1933010"/>
            <a:ext cx="4625868" cy="2176130"/>
          </a:xfrm>
          <a:prstGeom prst="rect">
            <a:avLst/>
          </a:prstGeom>
          <a:solidFill>
            <a:srgbClr val="466BA3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07" name="Google Shape;1407;p493"/>
          <p:cNvSpPr/>
          <p:nvPr/>
        </p:nvSpPr>
        <p:spPr>
          <a:xfrm>
            <a:off x="3170474" y="3304260"/>
            <a:ext cx="914400" cy="4571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08" name="Google Shape;1408;p493"/>
          <p:cNvSpPr/>
          <p:nvPr/>
        </p:nvSpPr>
        <p:spPr>
          <a:xfrm rot="-5400000">
            <a:off x="-405934" y="2886211"/>
            <a:ext cx="935831" cy="133220"/>
          </a:xfrm>
          <a:prstGeom prst="rect">
            <a:avLst/>
          </a:prstGeom>
          <a:solidFill>
            <a:srgbClr val="86AA4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09" name="Google Shape;1409;p493"/>
          <p:cNvSpPr txBox="1">
            <a:spLocks noGrp="1"/>
          </p:cNvSpPr>
          <p:nvPr>
            <p:ph type="body" idx="1"/>
          </p:nvPr>
        </p:nvSpPr>
        <p:spPr>
          <a:xfrm>
            <a:off x="298462" y="2499412"/>
            <a:ext cx="1655762" cy="290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200">
                <a:solidFill>
                  <a:schemeClr val="lt1"/>
                </a:solidFill>
              </a:defRPr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0" name="Google Shape;1410;p493"/>
          <p:cNvSpPr txBox="1">
            <a:spLocks noGrp="1"/>
          </p:cNvSpPr>
          <p:nvPr>
            <p:ph type="body" idx="2"/>
          </p:nvPr>
        </p:nvSpPr>
        <p:spPr>
          <a:xfrm>
            <a:off x="298462" y="2882460"/>
            <a:ext cx="2620962" cy="93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62885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Google Shape;1412;p494"/>
          <p:cNvSpPr/>
          <p:nvPr/>
        </p:nvSpPr>
        <p:spPr>
          <a:xfrm>
            <a:off x="-1" y="549438"/>
            <a:ext cx="4772025" cy="144641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13" name="Google Shape;1413;p494"/>
          <p:cNvSpPr txBox="1"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 ExtraBold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4" name="Google Shape;1414;p494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35561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3200"/>
            </a:lvl1pPr>
            <a:lvl2pPr marL="609630" lvl="1" indent="-3302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  <a:defRPr sz="2800"/>
            </a:lvl2pPr>
            <a:lvl3pPr marL="914446" lvl="2" indent="-30481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2400"/>
            </a:lvl3pPr>
            <a:lvl4pPr marL="1219261" lvl="3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2000"/>
            </a:lvl4pPr>
            <a:lvl5pPr marL="1524076" lvl="4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2000"/>
            </a:lvl5pPr>
            <a:lvl6pPr marL="1828891" lvl="5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2000"/>
            </a:lvl6pPr>
            <a:lvl7pPr marL="2133707" lvl="6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2000"/>
            </a:lvl7pPr>
            <a:lvl8pPr marL="2438522" lvl="7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2000"/>
            </a:lvl8pPr>
            <a:lvl9pPr marL="2743337" lvl="8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415" name="Google Shape;1415;p494"/>
          <p:cNvSpPr txBox="1">
            <a:spLocks noGrp="1"/>
          </p:cNvSpPr>
          <p:nvPr>
            <p:ph type="body" idx="2"/>
          </p:nvPr>
        </p:nvSpPr>
        <p:spPr>
          <a:xfrm>
            <a:off x="839790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1416" name="Google Shape;1416;p49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417" name="Google Shape;1417;p494"/>
          <p:cNvGrpSpPr/>
          <p:nvPr/>
        </p:nvGrpSpPr>
        <p:grpSpPr>
          <a:xfrm>
            <a:off x="2" y="5136"/>
            <a:ext cx="4462579" cy="5138364"/>
            <a:chOff x="0" y="5136"/>
            <a:chExt cx="4462579" cy="5138364"/>
          </a:xfrm>
        </p:grpSpPr>
        <p:sp>
          <p:nvSpPr>
            <p:cNvPr id="1418" name="Google Shape;1418;p494"/>
            <p:cNvSpPr/>
            <p:nvPr/>
          </p:nvSpPr>
          <p:spPr>
            <a:xfrm>
              <a:off x="0" y="5136"/>
              <a:ext cx="4462579" cy="51383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19" name="Google Shape;1419;p494"/>
            <p:cNvSpPr/>
            <p:nvPr/>
          </p:nvSpPr>
          <p:spPr>
            <a:xfrm>
              <a:off x="0" y="549437"/>
              <a:ext cx="3700130" cy="8352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10825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DC5EAC5-F76F-487D-B24F-042BADCCAD02}"/>
              </a:ext>
            </a:extLst>
          </p:cNvPr>
          <p:cNvSpPr/>
          <p:nvPr userDrawn="1"/>
        </p:nvSpPr>
        <p:spPr>
          <a:xfrm>
            <a:off x="0" y="929298"/>
            <a:ext cx="4378569" cy="44164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70DAA6-2487-4F90-8EC5-D58D1CCC0C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56539" y="448408"/>
            <a:ext cx="8235462" cy="53281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D6CB5C-FD96-4DD5-8A02-28E7E0828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5657" y="1201861"/>
            <a:ext cx="3402620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D193BB-8A6F-41C9-95EE-93E002FFA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7558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p495"/>
          <p:cNvSpPr/>
          <p:nvPr/>
        </p:nvSpPr>
        <p:spPr>
          <a:xfrm>
            <a:off x="-1" y="549438"/>
            <a:ext cx="4772025" cy="144641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22" name="Google Shape;1422;p495"/>
          <p:cNvSpPr txBox="1"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 ExtraBold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3" name="Google Shape;1423;p495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24" name="Google Shape;1424;p495"/>
          <p:cNvSpPr txBox="1">
            <a:spLocks noGrp="1"/>
          </p:cNvSpPr>
          <p:nvPr>
            <p:ph type="body" idx="1"/>
          </p:nvPr>
        </p:nvSpPr>
        <p:spPr>
          <a:xfrm>
            <a:off x="839790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1425" name="Google Shape;1425;p49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26" name="Google Shape;1426;p49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27" name="Google Shape;1427;p49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4838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icture with Caption">
  <p:cSld name="1_Picture with Caption"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p496"/>
          <p:cNvSpPr/>
          <p:nvPr/>
        </p:nvSpPr>
        <p:spPr>
          <a:xfrm>
            <a:off x="0" y="0"/>
            <a:ext cx="27432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30" name="Google Shape;1430;p496"/>
          <p:cNvSpPr txBox="1">
            <a:spLocks noGrp="1"/>
          </p:cNvSpPr>
          <p:nvPr>
            <p:ph type="title"/>
          </p:nvPr>
        </p:nvSpPr>
        <p:spPr>
          <a:xfrm>
            <a:off x="5653456" y="254977"/>
            <a:ext cx="594140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pen Sans ExtraBold"/>
              <a:buNone/>
              <a:defRPr sz="3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1" name="Google Shape;1431;p496"/>
          <p:cNvSpPr>
            <a:spLocks noGrp="1"/>
          </p:cNvSpPr>
          <p:nvPr>
            <p:ph type="pic" idx="2"/>
          </p:nvPr>
        </p:nvSpPr>
        <p:spPr>
          <a:xfrm>
            <a:off x="838202" y="1055079"/>
            <a:ext cx="3812931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2" name="Google Shape;1432;p496"/>
          <p:cNvSpPr txBox="1">
            <a:spLocks noGrp="1"/>
          </p:cNvSpPr>
          <p:nvPr>
            <p:ph type="body" idx="1"/>
          </p:nvPr>
        </p:nvSpPr>
        <p:spPr>
          <a:xfrm>
            <a:off x="5653457" y="1855177"/>
            <a:ext cx="5941401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1433" name="Google Shape;1433;p49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34" name="Google Shape;1434;p496"/>
          <p:cNvSpPr/>
          <p:nvPr/>
        </p:nvSpPr>
        <p:spPr>
          <a:xfrm>
            <a:off x="-120894" y="4482287"/>
            <a:ext cx="4772025" cy="14464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89041551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Picture with Caption">
  <p:cSld name="2_Picture with Caption"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p497"/>
          <p:cNvSpPr/>
          <p:nvPr/>
        </p:nvSpPr>
        <p:spPr>
          <a:xfrm>
            <a:off x="0" y="0"/>
            <a:ext cx="27432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37" name="Google Shape;1437;p497"/>
          <p:cNvSpPr txBox="1">
            <a:spLocks noGrp="1"/>
          </p:cNvSpPr>
          <p:nvPr>
            <p:ph type="title"/>
          </p:nvPr>
        </p:nvSpPr>
        <p:spPr>
          <a:xfrm>
            <a:off x="5653456" y="254977"/>
            <a:ext cx="594140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pen Sans ExtraBold"/>
              <a:buNone/>
              <a:defRPr sz="3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8" name="Google Shape;1438;p497"/>
          <p:cNvSpPr>
            <a:spLocks noGrp="1"/>
          </p:cNvSpPr>
          <p:nvPr>
            <p:ph type="pic" idx="2"/>
          </p:nvPr>
        </p:nvSpPr>
        <p:spPr>
          <a:xfrm>
            <a:off x="838202" y="1055079"/>
            <a:ext cx="3812931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9" name="Google Shape;1439;p497"/>
          <p:cNvSpPr txBox="1">
            <a:spLocks noGrp="1"/>
          </p:cNvSpPr>
          <p:nvPr>
            <p:ph type="body" idx="1"/>
          </p:nvPr>
        </p:nvSpPr>
        <p:spPr>
          <a:xfrm>
            <a:off x="5653457" y="1855177"/>
            <a:ext cx="5941401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1440" name="Google Shape;1440;p49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41" name="Google Shape;1441;p497"/>
          <p:cNvSpPr/>
          <p:nvPr/>
        </p:nvSpPr>
        <p:spPr>
          <a:xfrm>
            <a:off x="-120894" y="4482287"/>
            <a:ext cx="4772025" cy="1446417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5654605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Picture with Caption">
  <p:cSld name="3_Picture with Caption"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p498"/>
          <p:cNvSpPr/>
          <p:nvPr/>
        </p:nvSpPr>
        <p:spPr>
          <a:xfrm>
            <a:off x="2" y="929298"/>
            <a:ext cx="4536831" cy="441642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44" name="Google Shape;1444;p498"/>
          <p:cNvSpPr>
            <a:spLocks noGrp="1"/>
          </p:cNvSpPr>
          <p:nvPr>
            <p:ph type="pic" idx="2"/>
          </p:nvPr>
        </p:nvSpPr>
        <p:spPr>
          <a:xfrm>
            <a:off x="3956540" y="448408"/>
            <a:ext cx="8235462" cy="5328138"/>
          </a:xfrm>
          <a:prstGeom prst="rect">
            <a:avLst/>
          </a:prstGeom>
          <a:noFill/>
          <a:ln>
            <a:noFill/>
          </a:ln>
        </p:spPr>
      </p:sp>
      <p:sp>
        <p:nvSpPr>
          <p:cNvPr id="1445" name="Google Shape;1445;p498"/>
          <p:cNvSpPr txBox="1">
            <a:spLocks noGrp="1"/>
          </p:cNvSpPr>
          <p:nvPr>
            <p:ph type="body" idx="1"/>
          </p:nvPr>
        </p:nvSpPr>
        <p:spPr>
          <a:xfrm>
            <a:off x="395657" y="1201861"/>
            <a:ext cx="340262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600">
                <a:solidFill>
                  <a:schemeClr val="lt1"/>
                </a:solidFill>
              </a:defRPr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1446" name="Google Shape;1446;p49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3972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Picture with Caption">
  <p:cSld name="4_Picture with Caption">
    <p:spTree>
      <p:nvGrpSpPr>
        <p:cNvPr id="1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p499"/>
          <p:cNvSpPr/>
          <p:nvPr/>
        </p:nvSpPr>
        <p:spPr>
          <a:xfrm>
            <a:off x="1" y="929298"/>
            <a:ext cx="4378568" cy="44164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49" name="Google Shape;1449;p499"/>
          <p:cNvSpPr>
            <a:spLocks noGrp="1"/>
          </p:cNvSpPr>
          <p:nvPr>
            <p:ph type="pic" idx="2"/>
          </p:nvPr>
        </p:nvSpPr>
        <p:spPr>
          <a:xfrm>
            <a:off x="3956540" y="448408"/>
            <a:ext cx="8235462" cy="5328138"/>
          </a:xfrm>
          <a:prstGeom prst="rect">
            <a:avLst/>
          </a:prstGeom>
          <a:noFill/>
          <a:ln>
            <a:noFill/>
          </a:ln>
        </p:spPr>
      </p:sp>
      <p:sp>
        <p:nvSpPr>
          <p:cNvPr id="1450" name="Google Shape;1450;p499"/>
          <p:cNvSpPr txBox="1">
            <a:spLocks noGrp="1"/>
          </p:cNvSpPr>
          <p:nvPr>
            <p:ph type="body" idx="1"/>
          </p:nvPr>
        </p:nvSpPr>
        <p:spPr>
          <a:xfrm>
            <a:off x="395657" y="1201861"/>
            <a:ext cx="340262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600">
                <a:solidFill>
                  <a:schemeClr val="lt1"/>
                </a:solidFill>
              </a:defRPr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1451" name="Google Shape;1451;p49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64694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Picture with Caption">
  <p:cSld name="5_Picture with Caption"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500"/>
          <p:cNvSpPr/>
          <p:nvPr/>
        </p:nvSpPr>
        <p:spPr>
          <a:xfrm>
            <a:off x="0" y="929298"/>
            <a:ext cx="4378569" cy="44164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54" name="Google Shape;1454;p500"/>
          <p:cNvSpPr>
            <a:spLocks noGrp="1"/>
          </p:cNvSpPr>
          <p:nvPr>
            <p:ph type="pic" idx="2"/>
          </p:nvPr>
        </p:nvSpPr>
        <p:spPr>
          <a:xfrm>
            <a:off x="3956540" y="448408"/>
            <a:ext cx="8235462" cy="5328138"/>
          </a:xfrm>
          <a:prstGeom prst="rect">
            <a:avLst/>
          </a:prstGeom>
          <a:noFill/>
          <a:ln>
            <a:noFill/>
          </a:ln>
        </p:spPr>
      </p:sp>
      <p:sp>
        <p:nvSpPr>
          <p:cNvPr id="1455" name="Google Shape;1455;p500"/>
          <p:cNvSpPr txBox="1">
            <a:spLocks noGrp="1"/>
          </p:cNvSpPr>
          <p:nvPr>
            <p:ph type="body" idx="1"/>
          </p:nvPr>
        </p:nvSpPr>
        <p:spPr>
          <a:xfrm>
            <a:off x="395657" y="1201861"/>
            <a:ext cx="340262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600">
                <a:solidFill>
                  <a:schemeClr val="lt1"/>
                </a:solidFill>
              </a:defRPr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1456" name="Google Shape;1456;p50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4534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Picture with Caption">
  <p:cSld name="6_Picture with Caption"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Google Shape;1458;p501"/>
          <p:cNvSpPr/>
          <p:nvPr/>
        </p:nvSpPr>
        <p:spPr>
          <a:xfrm>
            <a:off x="0" y="929298"/>
            <a:ext cx="4378569" cy="44164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59" name="Google Shape;1459;p501"/>
          <p:cNvSpPr>
            <a:spLocks noGrp="1"/>
          </p:cNvSpPr>
          <p:nvPr>
            <p:ph type="pic" idx="2"/>
          </p:nvPr>
        </p:nvSpPr>
        <p:spPr>
          <a:xfrm>
            <a:off x="3956540" y="448408"/>
            <a:ext cx="8235462" cy="5328138"/>
          </a:xfrm>
          <a:prstGeom prst="rect">
            <a:avLst/>
          </a:prstGeom>
          <a:noFill/>
          <a:ln>
            <a:noFill/>
          </a:ln>
        </p:spPr>
      </p:sp>
      <p:sp>
        <p:nvSpPr>
          <p:cNvPr id="1460" name="Google Shape;1460;p501"/>
          <p:cNvSpPr txBox="1">
            <a:spLocks noGrp="1"/>
          </p:cNvSpPr>
          <p:nvPr>
            <p:ph type="body" idx="1"/>
          </p:nvPr>
        </p:nvSpPr>
        <p:spPr>
          <a:xfrm>
            <a:off x="395657" y="1201861"/>
            <a:ext cx="340262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600">
                <a:solidFill>
                  <a:schemeClr val="lt1"/>
                </a:solidFill>
              </a:defRPr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1461" name="Google Shape;1461;p50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59631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ison">
  <p:cSld name="1_Comparison"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Google Shape;1463;p502"/>
          <p:cNvSpPr txBox="1"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4" name="Google Shape;1464;p502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2400" b="1"/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000" b="1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1800" b="1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9pPr>
          </a:lstStyle>
          <a:p>
            <a:endParaRPr/>
          </a:p>
        </p:txBody>
      </p:sp>
      <p:sp>
        <p:nvSpPr>
          <p:cNvPr id="1465" name="Google Shape;1465;p502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6" name="Google Shape;1466;p50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2400" b="1"/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000" b="1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1800" b="1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9pPr>
          </a:lstStyle>
          <a:p>
            <a:endParaRPr/>
          </a:p>
        </p:txBody>
      </p:sp>
      <p:sp>
        <p:nvSpPr>
          <p:cNvPr id="1467" name="Google Shape;1467;p50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8" name="Google Shape;1468;p50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22396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Only">
  <p:cSld name="3_Title Only">
    <p:spTree>
      <p:nvGrpSpPr>
        <p:cNvPr id="1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503"/>
          <p:cNvSpPr/>
          <p:nvPr/>
        </p:nvSpPr>
        <p:spPr>
          <a:xfrm>
            <a:off x="0" y="489095"/>
            <a:ext cx="12192000" cy="53577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71" name="Google Shape;1471;p503"/>
          <p:cNvSpPr/>
          <p:nvPr/>
        </p:nvSpPr>
        <p:spPr>
          <a:xfrm>
            <a:off x="5539154" y="717766"/>
            <a:ext cx="6652846" cy="835274"/>
          </a:xfrm>
          <a:prstGeom prst="rect">
            <a:avLst/>
          </a:prstGeom>
          <a:solidFill>
            <a:srgbClr val="86AA4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72" name="Google Shape;1472;p503"/>
          <p:cNvSpPr/>
          <p:nvPr/>
        </p:nvSpPr>
        <p:spPr>
          <a:xfrm>
            <a:off x="-2" y="986965"/>
            <a:ext cx="340243" cy="29687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73" name="Google Shape;1473;p503"/>
          <p:cNvSpPr txBox="1">
            <a:spLocks noGrp="1"/>
          </p:cNvSpPr>
          <p:nvPr>
            <p:ph type="title"/>
          </p:nvPr>
        </p:nvSpPr>
        <p:spPr>
          <a:xfrm>
            <a:off x="800237" y="717768"/>
            <a:ext cx="4278923" cy="835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Open Sans ExtraBold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4" name="Google Shape;1474;p50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93126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Only">
  <p:cSld name="4_Title Only"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p504"/>
          <p:cNvSpPr/>
          <p:nvPr/>
        </p:nvSpPr>
        <p:spPr>
          <a:xfrm>
            <a:off x="0" y="489095"/>
            <a:ext cx="12192000" cy="53577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77" name="Google Shape;1477;p504"/>
          <p:cNvSpPr/>
          <p:nvPr/>
        </p:nvSpPr>
        <p:spPr>
          <a:xfrm>
            <a:off x="5539154" y="717766"/>
            <a:ext cx="6652846" cy="83527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78" name="Google Shape;1478;p504"/>
          <p:cNvSpPr/>
          <p:nvPr/>
        </p:nvSpPr>
        <p:spPr>
          <a:xfrm>
            <a:off x="-2" y="986965"/>
            <a:ext cx="340243" cy="29687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79" name="Google Shape;1479;p504"/>
          <p:cNvSpPr txBox="1">
            <a:spLocks noGrp="1"/>
          </p:cNvSpPr>
          <p:nvPr>
            <p:ph type="title"/>
          </p:nvPr>
        </p:nvSpPr>
        <p:spPr>
          <a:xfrm>
            <a:off x="800237" y="717768"/>
            <a:ext cx="4278923" cy="835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Open Sans ExtraBold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0" name="Google Shape;1480;p50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45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8D524-52CD-47D5-A684-B5E73E8E0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22427-D107-49AA-A5DF-DEAE46F22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2ADC5-3CB2-43A3-B26D-1EC61486D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234385-D3C1-4B8D-A1BF-4BC4D2975212}"/>
              </a:ext>
            </a:extLst>
          </p:cNvPr>
          <p:cNvSpPr/>
          <p:nvPr userDrawn="1"/>
        </p:nvSpPr>
        <p:spPr>
          <a:xfrm rot="5400000">
            <a:off x="9249002" y="2324132"/>
            <a:ext cx="5143502" cy="49523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58AADE-41ED-413E-A08D-20161EE090FE}"/>
              </a:ext>
            </a:extLst>
          </p:cNvPr>
          <p:cNvSpPr/>
          <p:nvPr userDrawn="1"/>
        </p:nvSpPr>
        <p:spPr>
          <a:xfrm>
            <a:off x="11722806" y="559983"/>
            <a:ext cx="340243" cy="296879"/>
          </a:xfrm>
          <a:prstGeom prst="rect">
            <a:avLst/>
          </a:prstGeom>
          <a:solidFill>
            <a:srgbClr val="4C2F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260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A73A1-3D1B-4EDC-8BF5-814E14F4A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7CD111-7CC9-4A55-A549-543A697D5B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11FEF-F8EC-4488-91A0-3D71EC8A3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47341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Only">
  <p:cSld name="5_Title Only"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p505"/>
          <p:cNvSpPr/>
          <p:nvPr/>
        </p:nvSpPr>
        <p:spPr>
          <a:xfrm>
            <a:off x="0" y="489095"/>
            <a:ext cx="12192000" cy="53577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83" name="Google Shape;1483;p505"/>
          <p:cNvSpPr/>
          <p:nvPr/>
        </p:nvSpPr>
        <p:spPr>
          <a:xfrm>
            <a:off x="5539154" y="717766"/>
            <a:ext cx="6652846" cy="835274"/>
          </a:xfrm>
          <a:prstGeom prst="rect">
            <a:avLst/>
          </a:prstGeom>
          <a:solidFill>
            <a:schemeClr val="accent4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84" name="Google Shape;1484;p505"/>
          <p:cNvSpPr/>
          <p:nvPr/>
        </p:nvSpPr>
        <p:spPr>
          <a:xfrm>
            <a:off x="-2" y="986965"/>
            <a:ext cx="340243" cy="29687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85" name="Google Shape;1485;p505"/>
          <p:cNvSpPr txBox="1">
            <a:spLocks noGrp="1"/>
          </p:cNvSpPr>
          <p:nvPr>
            <p:ph type="title"/>
          </p:nvPr>
        </p:nvSpPr>
        <p:spPr>
          <a:xfrm>
            <a:off x="800237" y="717768"/>
            <a:ext cx="4278923" cy="835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Open Sans ExtraBold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6" name="Google Shape;1486;p50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1258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8" name="Google Shape;1488;p506" descr="A person standing in front of a group of children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 t="6063" r="11886" b="6011"/>
          <a:stretch/>
        </p:blipFill>
        <p:spPr>
          <a:xfrm>
            <a:off x="4731351" y="628515"/>
            <a:ext cx="7120680" cy="4989769"/>
          </a:xfrm>
          <a:prstGeom prst="rect">
            <a:avLst/>
          </a:prstGeom>
          <a:noFill/>
          <a:ln>
            <a:noFill/>
          </a:ln>
        </p:spPr>
      </p:pic>
      <p:sp>
        <p:nvSpPr>
          <p:cNvPr id="1489" name="Google Shape;1489;p50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90" name="Google Shape;1490;p506"/>
          <p:cNvSpPr/>
          <p:nvPr/>
        </p:nvSpPr>
        <p:spPr>
          <a:xfrm>
            <a:off x="0" y="0"/>
            <a:ext cx="49149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91" name="Google Shape;1491;p506"/>
          <p:cNvSpPr/>
          <p:nvPr/>
        </p:nvSpPr>
        <p:spPr>
          <a:xfrm>
            <a:off x="3778273" y="628515"/>
            <a:ext cx="1656091" cy="498976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92" name="Google Shape;1492;p506"/>
          <p:cNvSpPr/>
          <p:nvPr/>
        </p:nvSpPr>
        <p:spPr>
          <a:xfrm>
            <a:off x="5433647" y="628516"/>
            <a:ext cx="6418385" cy="4989770"/>
          </a:xfrm>
          <a:prstGeom prst="rect">
            <a:avLst/>
          </a:prstGeom>
          <a:solidFill>
            <a:srgbClr val="D3B051">
              <a:alpha val="78039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93" name="Google Shape;1493;p506"/>
          <p:cNvSpPr/>
          <p:nvPr/>
        </p:nvSpPr>
        <p:spPr>
          <a:xfrm>
            <a:off x="1" y="1933010"/>
            <a:ext cx="4625868" cy="2176130"/>
          </a:xfrm>
          <a:prstGeom prst="rect">
            <a:avLst/>
          </a:prstGeom>
          <a:solidFill>
            <a:srgbClr val="466BA3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94" name="Google Shape;1494;p506"/>
          <p:cNvSpPr/>
          <p:nvPr/>
        </p:nvSpPr>
        <p:spPr>
          <a:xfrm>
            <a:off x="3170474" y="3304259"/>
            <a:ext cx="914400" cy="4571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95" name="Google Shape;1495;p506"/>
          <p:cNvSpPr/>
          <p:nvPr/>
        </p:nvSpPr>
        <p:spPr>
          <a:xfrm rot="-5400000">
            <a:off x="-405934" y="2886211"/>
            <a:ext cx="935831" cy="133220"/>
          </a:xfrm>
          <a:prstGeom prst="rect">
            <a:avLst/>
          </a:prstGeom>
          <a:solidFill>
            <a:srgbClr val="86AA4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96" name="Google Shape;1496;p506"/>
          <p:cNvSpPr txBox="1">
            <a:spLocks noGrp="1"/>
          </p:cNvSpPr>
          <p:nvPr>
            <p:ph type="body" idx="1"/>
          </p:nvPr>
        </p:nvSpPr>
        <p:spPr>
          <a:xfrm>
            <a:off x="298462" y="2499412"/>
            <a:ext cx="1655762" cy="290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200">
                <a:solidFill>
                  <a:schemeClr val="lt1"/>
                </a:solidFill>
              </a:defRPr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7" name="Google Shape;1497;p506"/>
          <p:cNvSpPr txBox="1">
            <a:spLocks noGrp="1"/>
          </p:cNvSpPr>
          <p:nvPr>
            <p:ph type="body" idx="2"/>
          </p:nvPr>
        </p:nvSpPr>
        <p:spPr>
          <a:xfrm>
            <a:off x="298462" y="2882459"/>
            <a:ext cx="2620962" cy="93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735973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lank">
  <p:cSld name="3_Blank"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9" name="Google Shape;1499;p507" descr="A person standing in front of a group of children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 t="6063" r="11886" b="6011"/>
          <a:stretch/>
        </p:blipFill>
        <p:spPr>
          <a:xfrm>
            <a:off x="4731351" y="628515"/>
            <a:ext cx="7120680" cy="4989769"/>
          </a:xfrm>
          <a:prstGeom prst="rect">
            <a:avLst/>
          </a:prstGeom>
          <a:noFill/>
          <a:ln>
            <a:noFill/>
          </a:ln>
        </p:spPr>
      </p:pic>
      <p:sp>
        <p:nvSpPr>
          <p:cNvPr id="1500" name="Google Shape;1500;p50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01" name="Google Shape;1501;p507"/>
          <p:cNvSpPr/>
          <p:nvPr/>
        </p:nvSpPr>
        <p:spPr>
          <a:xfrm>
            <a:off x="-303899" y="0"/>
            <a:ext cx="5433646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02" name="Google Shape;1502;p507"/>
          <p:cNvSpPr/>
          <p:nvPr/>
        </p:nvSpPr>
        <p:spPr>
          <a:xfrm>
            <a:off x="3778273" y="628515"/>
            <a:ext cx="1656091" cy="498976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03" name="Google Shape;1503;p507"/>
          <p:cNvSpPr/>
          <p:nvPr/>
        </p:nvSpPr>
        <p:spPr>
          <a:xfrm>
            <a:off x="5433647" y="628516"/>
            <a:ext cx="6418385" cy="4989770"/>
          </a:xfrm>
          <a:prstGeom prst="rect">
            <a:avLst/>
          </a:prstGeom>
          <a:solidFill>
            <a:srgbClr val="D3B051">
              <a:alpha val="78039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04" name="Google Shape;1504;p507"/>
          <p:cNvSpPr/>
          <p:nvPr/>
        </p:nvSpPr>
        <p:spPr>
          <a:xfrm>
            <a:off x="1" y="1933010"/>
            <a:ext cx="4625868" cy="2176130"/>
          </a:xfrm>
          <a:prstGeom prst="rect">
            <a:avLst/>
          </a:prstGeom>
          <a:solidFill>
            <a:srgbClr val="466BA3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05" name="Google Shape;1505;p507"/>
          <p:cNvSpPr/>
          <p:nvPr/>
        </p:nvSpPr>
        <p:spPr>
          <a:xfrm>
            <a:off x="3170474" y="3304259"/>
            <a:ext cx="914400" cy="4571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06" name="Google Shape;1506;p507"/>
          <p:cNvSpPr/>
          <p:nvPr/>
        </p:nvSpPr>
        <p:spPr>
          <a:xfrm rot="-5400000">
            <a:off x="-405934" y="2886211"/>
            <a:ext cx="935831" cy="133220"/>
          </a:xfrm>
          <a:prstGeom prst="rect">
            <a:avLst/>
          </a:prstGeom>
          <a:solidFill>
            <a:srgbClr val="86AA4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07" name="Google Shape;1507;p507"/>
          <p:cNvSpPr txBox="1">
            <a:spLocks noGrp="1"/>
          </p:cNvSpPr>
          <p:nvPr>
            <p:ph type="body" idx="1"/>
          </p:nvPr>
        </p:nvSpPr>
        <p:spPr>
          <a:xfrm>
            <a:off x="298462" y="2499412"/>
            <a:ext cx="1655762" cy="290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200">
                <a:solidFill>
                  <a:schemeClr val="lt1"/>
                </a:solidFill>
              </a:defRPr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8" name="Google Shape;1508;p507"/>
          <p:cNvSpPr txBox="1">
            <a:spLocks noGrp="1"/>
          </p:cNvSpPr>
          <p:nvPr>
            <p:ph type="body" idx="2"/>
          </p:nvPr>
        </p:nvSpPr>
        <p:spPr>
          <a:xfrm>
            <a:off x="298462" y="2882459"/>
            <a:ext cx="2620962" cy="93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598137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with Caption">
  <p:cSld name="1_Content with Caption"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p508"/>
          <p:cNvSpPr/>
          <p:nvPr/>
        </p:nvSpPr>
        <p:spPr>
          <a:xfrm>
            <a:off x="-1" y="549437"/>
            <a:ext cx="4772025" cy="144641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11" name="Google Shape;1511;p508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 ExtraBold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2" name="Google Shape;1512;p508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35561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3200"/>
            </a:lvl1pPr>
            <a:lvl2pPr marL="609630" lvl="1" indent="-3302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  <a:defRPr sz="2800"/>
            </a:lvl2pPr>
            <a:lvl3pPr marL="914446" lvl="2" indent="-30481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2400"/>
            </a:lvl3pPr>
            <a:lvl4pPr marL="1219261" lvl="3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2000"/>
            </a:lvl4pPr>
            <a:lvl5pPr marL="1524076" lvl="4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2000"/>
            </a:lvl5pPr>
            <a:lvl6pPr marL="1828891" lvl="5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2000"/>
            </a:lvl6pPr>
            <a:lvl7pPr marL="2133707" lvl="6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2000"/>
            </a:lvl7pPr>
            <a:lvl8pPr marL="2438522" lvl="7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2000"/>
            </a:lvl8pPr>
            <a:lvl9pPr marL="2743337" lvl="8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513" name="Google Shape;1513;p508"/>
          <p:cNvSpPr txBox="1">
            <a:spLocks noGrp="1"/>
          </p:cNvSpPr>
          <p:nvPr>
            <p:ph type="body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1514" name="Google Shape;1514;p50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15" name="Google Shape;1515;p508"/>
          <p:cNvGrpSpPr/>
          <p:nvPr/>
        </p:nvGrpSpPr>
        <p:grpSpPr>
          <a:xfrm>
            <a:off x="1" y="5136"/>
            <a:ext cx="4462579" cy="5138364"/>
            <a:chOff x="0" y="5136"/>
            <a:chExt cx="4462579" cy="5138364"/>
          </a:xfrm>
        </p:grpSpPr>
        <p:sp>
          <p:nvSpPr>
            <p:cNvPr id="1516" name="Google Shape;1516;p508"/>
            <p:cNvSpPr/>
            <p:nvPr/>
          </p:nvSpPr>
          <p:spPr>
            <a:xfrm>
              <a:off x="0" y="5136"/>
              <a:ext cx="4462579" cy="51383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17" name="Google Shape;1517;p508"/>
            <p:cNvSpPr/>
            <p:nvPr/>
          </p:nvSpPr>
          <p:spPr>
            <a:xfrm>
              <a:off x="0" y="549437"/>
              <a:ext cx="3700130" cy="8352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138299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Picture with Caption">
  <p:cSld name="7_Picture with Caption"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p509"/>
          <p:cNvSpPr/>
          <p:nvPr/>
        </p:nvSpPr>
        <p:spPr>
          <a:xfrm>
            <a:off x="-1" y="549437"/>
            <a:ext cx="4772025" cy="144641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20" name="Google Shape;1520;p509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 ExtraBold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1" name="Google Shape;1521;p509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522" name="Google Shape;1522;p509"/>
          <p:cNvSpPr txBox="1">
            <a:spLocks noGrp="1"/>
          </p:cNvSpPr>
          <p:nvPr>
            <p:ph type="body" idx="1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1523" name="Google Shape;1523;p50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524" name="Google Shape;1524;p50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525" name="Google Shape;1525;p50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9526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Picture with Caption">
  <p:cSld name="8_Picture with Caption">
    <p:spTree>
      <p:nvGrpSpPr>
        <p:cNvPr id="1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Google Shape;1527;p510"/>
          <p:cNvSpPr/>
          <p:nvPr/>
        </p:nvSpPr>
        <p:spPr>
          <a:xfrm>
            <a:off x="0" y="0"/>
            <a:ext cx="27432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28" name="Google Shape;1528;p510"/>
          <p:cNvSpPr txBox="1">
            <a:spLocks noGrp="1"/>
          </p:cNvSpPr>
          <p:nvPr>
            <p:ph type="title"/>
          </p:nvPr>
        </p:nvSpPr>
        <p:spPr>
          <a:xfrm>
            <a:off x="5653456" y="254977"/>
            <a:ext cx="594140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pen Sans ExtraBold"/>
              <a:buNone/>
              <a:defRPr sz="3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9" name="Google Shape;1529;p510"/>
          <p:cNvSpPr>
            <a:spLocks noGrp="1"/>
          </p:cNvSpPr>
          <p:nvPr>
            <p:ph type="pic" idx="2"/>
          </p:nvPr>
        </p:nvSpPr>
        <p:spPr>
          <a:xfrm>
            <a:off x="838201" y="1055078"/>
            <a:ext cx="3812931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530" name="Google Shape;1530;p510"/>
          <p:cNvSpPr txBox="1">
            <a:spLocks noGrp="1"/>
          </p:cNvSpPr>
          <p:nvPr>
            <p:ph type="body" idx="1"/>
          </p:nvPr>
        </p:nvSpPr>
        <p:spPr>
          <a:xfrm>
            <a:off x="5653456" y="1855177"/>
            <a:ext cx="5941401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1531" name="Google Shape;1531;p5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32" name="Google Shape;1532;p510"/>
          <p:cNvSpPr/>
          <p:nvPr/>
        </p:nvSpPr>
        <p:spPr>
          <a:xfrm>
            <a:off x="-120894" y="4482286"/>
            <a:ext cx="4772025" cy="14464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08979378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Picture with Caption">
  <p:cSld name="9_Picture with Caption"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p511"/>
          <p:cNvSpPr/>
          <p:nvPr/>
        </p:nvSpPr>
        <p:spPr>
          <a:xfrm>
            <a:off x="0" y="0"/>
            <a:ext cx="27432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35" name="Google Shape;1535;p511"/>
          <p:cNvSpPr txBox="1">
            <a:spLocks noGrp="1"/>
          </p:cNvSpPr>
          <p:nvPr>
            <p:ph type="title"/>
          </p:nvPr>
        </p:nvSpPr>
        <p:spPr>
          <a:xfrm>
            <a:off x="5653456" y="254977"/>
            <a:ext cx="594140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pen Sans ExtraBold"/>
              <a:buNone/>
              <a:defRPr sz="3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6" name="Google Shape;1536;p511"/>
          <p:cNvSpPr>
            <a:spLocks noGrp="1"/>
          </p:cNvSpPr>
          <p:nvPr>
            <p:ph type="pic" idx="2"/>
          </p:nvPr>
        </p:nvSpPr>
        <p:spPr>
          <a:xfrm>
            <a:off x="838201" y="1055078"/>
            <a:ext cx="3812931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537" name="Google Shape;1537;p511"/>
          <p:cNvSpPr txBox="1">
            <a:spLocks noGrp="1"/>
          </p:cNvSpPr>
          <p:nvPr>
            <p:ph type="body" idx="1"/>
          </p:nvPr>
        </p:nvSpPr>
        <p:spPr>
          <a:xfrm>
            <a:off x="5653456" y="1855177"/>
            <a:ext cx="5941401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1538" name="Google Shape;1538;p5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39" name="Google Shape;1539;p511"/>
          <p:cNvSpPr/>
          <p:nvPr/>
        </p:nvSpPr>
        <p:spPr>
          <a:xfrm>
            <a:off x="-120894" y="4482286"/>
            <a:ext cx="4772025" cy="1446417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4879922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Picture with Caption">
  <p:cSld name="10_Picture with Caption"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p512"/>
          <p:cNvSpPr/>
          <p:nvPr/>
        </p:nvSpPr>
        <p:spPr>
          <a:xfrm>
            <a:off x="1" y="929298"/>
            <a:ext cx="4536831" cy="441642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42" name="Google Shape;1542;p512"/>
          <p:cNvSpPr>
            <a:spLocks noGrp="1"/>
          </p:cNvSpPr>
          <p:nvPr>
            <p:ph type="pic" idx="2"/>
          </p:nvPr>
        </p:nvSpPr>
        <p:spPr>
          <a:xfrm>
            <a:off x="3956540" y="448408"/>
            <a:ext cx="8235462" cy="5328138"/>
          </a:xfrm>
          <a:prstGeom prst="rect">
            <a:avLst/>
          </a:prstGeom>
          <a:noFill/>
          <a:ln>
            <a:noFill/>
          </a:ln>
        </p:spPr>
      </p:sp>
      <p:sp>
        <p:nvSpPr>
          <p:cNvPr id="1543" name="Google Shape;1543;p512"/>
          <p:cNvSpPr txBox="1">
            <a:spLocks noGrp="1"/>
          </p:cNvSpPr>
          <p:nvPr>
            <p:ph type="body" idx="1"/>
          </p:nvPr>
        </p:nvSpPr>
        <p:spPr>
          <a:xfrm>
            <a:off x="395657" y="1201861"/>
            <a:ext cx="340262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600">
                <a:solidFill>
                  <a:schemeClr val="lt1"/>
                </a:solidFill>
              </a:defRPr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1544" name="Google Shape;1544;p51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54901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Picture with Caption">
  <p:cSld name="11_Picture with Caption"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513"/>
          <p:cNvSpPr/>
          <p:nvPr/>
        </p:nvSpPr>
        <p:spPr>
          <a:xfrm>
            <a:off x="1" y="929298"/>
            <a:ext cx="4378568" cy="44164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47" name="Google Shape;1547;p513"/>
          <p:cNvSpPr>
            <a:spLocks noGrp="1"/>
          </p:cNvSpPr>
          <p:nvPr>
            <p:ph type="pic" idx="2"/>
          </p:nvPr>
        </p:nvSpPr>
        <p:spPr>
          <a:xfrm>
            <a:off x="3956540" y="448408"/>
            <a:ext cx="8235462" cy="5328138"/>
          </a:xfrm>
          <a:prstGeom prst="rect">
            <a:avLst/>
          </a:prstGeom>
          <a:noFill/>
          <a:ln>
            <a:noFill/>
          </a:ln>
        </p:spPr>
      </p:sp>
      <p:sp>
        <p:nvSpPr>
          <p:cNvPr id="1548" name="Google Shape;1548;p513"/>
          <p:cNvSpPr txBox="1">
            <a:spLocks noGrp="1"/>
          </p:cNvSpPr>
          <p:nvPr>
            <p:ph type="body" idx="1"/>
          </p:nvPr>
        </p:nvSpPr>
        <p:spPr>
          <a:xfrm>
            <a:off x="395657" y="1201861"/>
            <a:ext cx="340262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600">
                <a:solidFill>
                  <a:schemeClr val="lt1"/>
                </a:solidFill>
              </a:defRPr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1549" name="Google Shape;1549;p51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4681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Picture with Caption">
  <p:cSld name="12_Picture with Caption">
    <p:spTree>
      <p:nvGrpSpPr>
        <p:cNvPr id="1" name="Shape 1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" name="Google Shape;1551;p514"/>
          <p:cNvSpPr/>
          <p:nvPr/>
        </p:nvSpPr>
        <p:spPr>
          <a:xfrm>
            <a:off x="0" y="929298"/>
            <a:ext cx="4378569" cy="44164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52" name="Google Shape;1552;p514"/>
          <p:cNvSpPr>
            <a:spLocks noGrp="1"/>
          </p:cNvSpPr>
          <p:nvPr>
            <p:ph type="pic" idx="2"/>
          </p:nvPr>
        </p:nvSpPr>
        <p:spPr>
          <a:xfrm>
            <a:off x="3956540" y="448408"/>
            <a:ext cx="8235462" cy="5328138"/>
          </a:xfrm>
          <a:prstGeom prst="rect">
            <a:avLst/>
          </a:prstGeom>
          <a:noFill/>
          <a:ln>
            <a:noFill/>
          </a:ln>
        </p:spPr>
      </p:sp>
      <p:sp>
        <p:nvSpPr>
          <p:cNvPr id="1553" name="Google Shape;1553;p514"/>
          <p:cNvSpPr txBox="1">
            <a:spLocks noGrp="1"/>
          </p:cNvSpPr>
          <p:nvPr>
            <p:ph type="body" idx="1"/>
          </p:nvPr>
        </p:nvSpPr>
        <p:spPr>
          <a:xfrm>
            <a:off x="395657" y="1201861"/>
            <a:ext cx="340262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600">
                <a:solidFill>
                  <a:schemeClr val="lt1"/>
                </a:solidFill>
              </a:defRPr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1554" name="Google Shape;1554;p51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110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E850B9-1DC8-4AE7-834C-D16C1B6B9E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8AA854-EFBA-42C1-87A7-6F5E1A0B8A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8A1492-14D3-4F82-AE3E-C21B2B8A0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54852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Picture with Caption">
  <p:cSld name="13_Picture with Caption"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p515"/>
          <p:cNvSpPr/>
          <p:nvPr/>
        </p:nvSpPr>
        <p:spPr>
          <a:xfrm>
            <a:off x="0" y="929298"/>
            <a:ext cx="4378569" cy="44164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57" name="Google Shape;1557;p515"/>
          <p:cNvSpPr>
            <a:spLocks noGrp="1"/>
          </p:cNvSpPr>
          <p:nvPr>
            <p:ph type="pic" idx="2"/>
          </p:nvPr>
        </p:nvSpPr>
        <p:spPr>
          <a:xfrm>
            <a:off x="3956540" y="448408"/>
            <a:ext cx="8235462" cy="5328138"/>
          </a:xfrm>
          <a:prstGeom prst="rect">
            <a:avLst/>
          </a:prstGeom>
          <a:noFill/>
          <a:ln>
            <a:noFill/>
          </a:ln>
        </p:spPr>
      </p:sp>
      <p:sp>
        <p:nvSpPr>
          <p:cNvPr id="1558" name="Google Shape;1558;p515"/>
          <p:cNvSpPr txBox="1">
            <a:spLocks noGrp="1"/>
          </p:cNvSpPr>
          <p:nvPr>
            <p:ph type="body" idx="1"/>
          </p:nvPr>
        </p:nvSpPr>
        <p:spPr>
          <a:xfrm>
            <a:off x="395657" y="1201861"/>
            <a:ext cx="340262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600">
                <a:solidFill>
                  <a:schemeClr val="lt1"/>
                </a:solidFill>
              </a:defRPr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1559" name="Google Shape;1559;p51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2744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p516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2" name="Google Shape;1562;p516"/>
          <p:cNvSpPr txBox="1">
            <a:spLocks noGrp="1"/>
          </p:cNvSpPr>
          <p:nvPr>
            <p:ph type="body" idx="1"/>
          </p:nvPr>
        </p:nvSpPr>
        <p:spPr>
          <a:xfrm rot="5400000">
            <a:off x="3920332" y="-1256505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3" name="Google Shape;1563;p51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03191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Google Shape;1565;p517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6" name="Google Shape;1566;p51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5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7" name="Google Shape;1567;p51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7607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p518"/>
          <p:cNvSpPr txBox="1">
            <a:spLocks noGrp="1"/>
          </p:cNvSpPr>
          <p:nvPr>
            <p:ph type="body" idx="1"/>
          </p:nvPr>
        </p:nvSpPr>
        <p:spPr>
          <a:xfrm>
            <a:off x="597231" y="3093653"/>
            <a:ext cx="10929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marR="0" lvl="0" indent="-287881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erriweather Sans"/>
              <a:buChar char="&gt;"/>
              <a:defRPr sz="3200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609630" marR="0" lvl="1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2667"/>
              <a:buFont typeface="Arial"/>
              <a:buChar char="–"/>
              <a:defRPr sz="2667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marL="914446" marR="0" lvl="2" indent="-254013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erriweather Sans"/>
              <a:buChar char="&gt;"/>
              <a:defRPr sz="2400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marL="1219261" marR="0" lvl="3" indent="-242709" algn="l">
              <a:lnSpc>
                <a:spcPct val="90000"/>
              </a:lnSpc>
              <a:spcBef>
                <a:spcPts val="427"/>
              </a:spcBef>
              <a:spcAft>
                <a:spcPts val="0"/>
              </a:spcAft>
              <a:buClr>
                <a:schemeClr val="dk2"/>
              </a:buClr>
              <a:buSzPts val="2133"/>
              <a:buFont typeface="Arial"/>
              <a:buChar char="–"/>
              <a:defRPr sz="2133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marL="1524076" marR="0" lvl="4" indent="-231448" algn="l">
              <a:lnSpc>
                <a:spcPct val="90000"/>
              </a:lnSpc>
              <a:spcBef>
                <a:spcPts val="373"/>
              </a:spcBef>
              <a:spcAft>
                <a:spcPts val="0"/>
              </a:spcAft>
              <a:buClr>
                <a:schemeClr val="dk2"/>
              </a:buClr>
              <a:buSzPts val="1867"/>
              <a:buFont typeface="Merriweather Sans"/>
              <a:buChar char="&gt;"/>
              <a:defRPr sz="1867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marL="1828891" marR="0" lvl="5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133707" marR="0" lvl="6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38522" marR="0" lvl="7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337" marR="0" lvl="8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0" name="Google Shape;1570;p518"/>
          <p:cNvSpPr txBox="1">
            <a:spLocks noGrp="1"/>
          </p:cNvSpPr>
          <p:nvPr>
            <p:ph type="body" idx="2"/>
          </p:nvPr>
        </p:nvSpPr>
        <p:spPr>
          <a:xfrm>
            <a:off x="613833" y="2307557"/>
            <a:ext cx="10912800" cy="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marR="0" lvl="0" indent="-152408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630" marR="0" lvl="1" indent="-152408" algn="l">
              <a:lnSpc>
                <a:spcPct val="90000"/>
              </a:lnSpc>
              <a:spcBef>
                <a:spcPts val="747"/>
              </a:spcBef>
              <a:spcAft>
                <a:spcPts val="0"/>
              </a:spcAft>
              <a:buClr>
                <a:srgbClr val="E8D3A2"/>
              </a:buClr>
              <a:buSzPts val="3733"/>
              <a:buFont typeface="Arial"/>
              <a:buNone/>
              <a:defRPr sz="3734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914446" marR="0" lvl="2" indent="-152408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E8D3A2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219261" marR="0" lvl="3" indent="-152408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E8D3A2"/>
              </a:buClr>
              <a:buSzPts val="2667"/>
              <a:buFont typeface="Arial"/>
              <a:buNone/>
              <a:defRPr sz="2667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1524076" marR="0" lvl="4" indent="-152408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E8D3A2"/>
              </a:buClr>
              <a:buSzPts val="2667"/>
              <a:buFont typeface="Arial"/>
              <a:buNone/>
              <a:defRPr sz="2667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1828891" marR="0" lvl="5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133707" marR="0" lvl="6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38522" marR="0" lvl="7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337" marR="0" lvl="8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71" name="Google Shape;1571;p5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1166" y="1818014"/>
            <a:ext cx="1453460" cy="128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2" name="Google Shape;1572;p5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40058" y="6234041"/>
            <a:ext cx="3386655" cy="229748"/>
          </a:xfrm>
          <a:prstGeom prst="rect">
            <a:avLst/>
          </a:prstGeom>
          <a:noFill/>
          <a:ln>
            <a:noFill/>
          </a:ln>
        </p:spPr>
      </p:pic>
      <p:sp>
        <p:nvSpPr>
          <p:cNvPr id="1573" name="Google Shape;1573;p518"/>
          <p:cNvSpPr txBox="1">
            <a:spLocks noGrp="1"/>
          </p:cNvSpPr>
          <p:nvPr>
            <p:ph type="title"/>
          </p:nvPr>
        </p:nvSpPr>
        <p:spPr>
          <a:xfrm>
            <a:off x="613833" y="492978"/>
            <a:ext cx="10912800" cy="13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Encode Sans Black"/>
              <a:buNone/>
              <a:defRPr sz="4000" b="1" i="0" u="none" strike="noStrike" cap="none">
                <a:solidFill>
                  <a:schemeClr val="dk1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412081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+ Content">
  <p:cSld name="Header + Content"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Google Shape;1575;p519"/>
          <p:cNvSpPr txBox="1">
            <a:spLocks noGrp="1"/>
          </p:cNvSpPr>
          <p:nvPr>
            <p:ph type="body" idx="1"/>
          </p:nvPr>
        </p:nvSpPr>
        <p:spPr>
          <a:xfrm>
            <a:off x="879073" y="1736726"/>
            <a:ext cx="10928280" cy="370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30481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2E83"/>
              </a:buClr>
              <a:buSzPts val="3600"/>
              <a:buFont typeface="Merriweather Sans"/>
              <a:buChar char="&gt;"/>
              <a:defRPr sz="2400" b="1" i="0">
                <a:solidFill>
                  <a:srgbClr val="4B2E8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609630" lvl="1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2E83"/>
              </a:buClr>
              <a:buSzPts val="3000"/>
              <a:buChar char="•"/>
              <a:defRPr sz="2000" b="1" i="0">
                <a:solidFill>
                  <a:srgbClr val="4B2E8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marL="914446" lvl="2" indent="-26671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2E83"/>
              </a:buClr>
              <a:buSzPts val="2700"/>
              <a:buFont typeface="Merriweather Sans"/>
              <a:buChar char="&gt;"/>
              <a:defRPr sz="1800" b="1" i="0">
                <a:solidFill>
                  <a:srgbClr val="4B2E8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marL="1219261" lvl="3" indent="-25401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2E83"/>
              </a:buClr>
              <a:buSzPts val="2400"/>
              <a:buChar char="•"/>
              <a:defRPr sz="1600" b="1" i="0">
                <a:solidFill>
                  <a:srgbClr val="4B2E8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marL="1524076" lvl="4" indent="-24131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2E83"/>
              </a:buClr>
              <a:buSzPts val="2100"/>
              <a:buFont typeface="Merriweather Sans"/>
              <a:buChar char="&gt;"/>
              <a:defRPr sz="1400" b="1" i="0">
                <a:solidFill>
                  <a:srgbClr val="4B2E8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576" name="Google Shape;1576;p519" descr="W Logo_Purple_2685_HE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63200" y="5710428"/>
            <a:ext cx="1828800" cy="923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7" name="Google Shape;1577;p5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4" y="1384032"/>
            <a:ext cx="1052748" cy="68930"/>
          </a:xfrm>
          <a:prstGeom prst="rect">
            <a:avLst/>
          </a:prstGeom>
          <a:noFill/>
          <a:ln>
            <a:noFill/>
          </a:ln>
        </p:spPr>
      </p:pic>
      <p:sp>
        <p:nvSpPr>
          <p:cNvPr id="1578" name="Google Shape;1578;p519"/>
          <p:cNvSpPr txBox="1">
            <a:spLocks noGrp="1"/>
          </p:cNvSpPr>
          <p:nvPr>
            <p:ph type="title"/>
          </p:nvPr>
        </p:nvSpPr>
        <p:spPr>
          <a:xfrm>
            <a:off x="879073" y="371512"/>
            <a:ext cx="10928280" cy="99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Encode Sans Black"/>
              <a:buNone/>
              <a:defRPr sz="3000" b="1" i="0">
                <a:latin typeface="Encode Sans Black"/>
                <a:ea typeface="Encode Sans Black"/>
                <a:cs typeface="Encode Sans Black"/>
                <a:sym typeface="Encode Sans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024393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1_Custom Layout"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520"/>
          <p:cNvSpPr txBox="1">
            <a:spLocks noGrp="1"/>
          </p:cNvSpPr>
          <p:nvPr>
            <p:ph type="body" idx="1"/>
          </p:nvPr>
        </p:nvSpPr>
        <p:spPr>
          <a:xfrm>
            <a:off x="597231" y="3093653"/>
            <a:ext cx="10929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marR="0" lvl="0" indent="-287881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erriweather Sans"/>
              <a:buChar char="&gt;"/>
              <a:defRPr sz="3200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1pPr>
            <a:lvl2pPr marL="609630" marR="0" lvl="1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2667"/>
              <a:buFont typeface="Arial"/>
              <a:buChar char="–"/>
              <a:defRPr sz="2667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2pPr>
            <a:lvl3pPr marL="914446" marR="0" lvl="2" indent="-254013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erriweather Sans"/>
              <a:buChar char="&gt;"/>
              <a:defRPr sz="2400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3pPr>
            <a:lvl4pPr marL="1219261" marR="0" lvl="3" indent="-242709" algn="l">
              <a:lnSpc>
                <a:spcPct val="90000"/>
              </a:lnSpc>
              <a:spcBef>
                <a:spcPts val="427"/>
              </a:spcBef>
              <a:spcAft>
                <a:spcPts val="0"/>
              </a:spcAft>
              <a:buClr>
                <a:schemeClr val="dk2"/>
              </a:buClr>
              <a:buSzPts val="2133"/>
              <a:buFont typeface="Arial"/>
              <a:buChar char="–"/>
              <a:defRPr sz="2133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4pPr>
            <a:lvl5pPr marL="1524076" marR="0" lvl="4" indent="-231448" algn="l">
              <a:lnSpc>
                <a:spcPct val="90000"/>
              </a:lnSpc>
              <a:spcBef>
                <a:spcPts val="373"/>
              </a:spcBef>
              <a:spcAft>
                <a:spcPts val="0"/>
              </a:spcAft>
              <a:buClr>
                <a:schemeClr val="dk2"/>
              </a:buClr>
              <a:buSzPts val="1867"/>
              <a:buFont typeface="Merriweather Sans"/>
              <a:buChar char="&gt;"/>
              <a:defRPr sz="1867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5pPr>
            <a:lvl6pPr marL="1828891" marR="0" lvl="5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133707" marR="0" lvl="6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38522" marR="0" lvl="7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337" marR="0" lvl="8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1" name="Google Shape;1581;p520"/>
          <p:cNvSpPr txBox="1">
            <a:spLocks noGrp="1"/>
          </p:cNvSpPr>
          <p:nvPr>
            <p:ph type="body" idx="2"/>
          </p:nvPr>
        </p:nvSpPr>
        <p:spPr>
          <a:xfrm>
            <a:off x="613833" y="2307557"/>
            <a:ext cx="10912800" cy="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marR="0" lvl="0" indent="-152408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630" marR="0" lvl="1" indent="-152408" algn="l">
              <a:lnSpc>
                <a:spcPct val="90000"/>
              </a:lnSpc>
              <a:spcBef>
                <a:spcPts val="747"/>
              </a:spcBef>
              <a:spcAft>
                <a:spcPts val="0"/>
              </a:spcAft>
              <a:buClr>
                <a:srgbClr val="E8D3A2"/>
              </a:buClr>
              <a:buSzPts val="3733"/>
              <a:buFont typeface="Arial"/>
              <a:buNone/>
              <a:defRPr sz="3734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914446" marR="0" lvl="2" indent="-152408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E8D3A2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219261" marR="0" lvl="3" indent="-152408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E8D3A2"/>
              </a:buClr>
              <a:buSzPts val="2667"/>
              <a:buFont typeface="Arial"/>
              <a:buNone/>
              <a:defRPr sz="2667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1524076" marR="0" lvl="4" indent="-152408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E8D3A2"/>
              </a:buClr>
              <a:buSzPts val="2667"/>
              <a:buFont typeface="Arial"/>
              <a:buNone/>
              <a:defRPr sz="2667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1828891" marR="0" lvl="5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133707" marR="0" lvl="6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38522" marR="0" lvl="7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337" marR="0" lvl="8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82" name="Google Shape;1582;p5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1166" y="1818013"/>
            <a:ext cx="1453460" cy="128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3" name="Google Shape;1583;p5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40057" y="6234041"/>
            <a:ext cx="3386655" cy="229748"/>
          </a:xfrm>
          <a:prstGeom prst="rect">
            <a:avLst/>
          </a:prstGeom>
          <a:noFill/>
          <a:ln>
            <a:noFill/>
          </a:ln>
        </p:spPr>
      </p:pic>
      <p:sp>
        <p:nvSpPr>
          <p:cNvPr id="1584" name="Google Shape;1584;p520"/>
          <p:cNvSpPr txBox="1">
            <a:spLocks noGrp="1"/>
          </p:cNvSpPr>
          <p:nvPr>
            <p:ph type="title"/>
          </p:nvPr>
        </p:nvSpPr>
        <p:spPr>
          <a:xfrm>
            <a:off x="613833" y="492978"/>
            <a:ext cx="10912800" cy="13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Encode Sans Black"/>
              <a:buNone/>
              <a:defRPr sz="4000" b="1" i="0" u="none" strike="noStrike" cap="none">
                <a:solidFill>
                  <a:schemeClr val="dk1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50610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Header + Content">
  <p:cSld name="1_Header + Content">
    <p:spTree>
      <p:nvGrpSpPr>
        <p:cNvPr id="1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p521"/>
          <p:cNvSpPr txBox="1">
            <a:spLocks noGrp="1"/>
          </p:cNvSpPr>
          <p:nvPr>
            <p:ph type="body" idx="1"/>
          </p:nvPr>
        </p:nvSpPr>
        <p:spPr>
          <a:xfrm>
            <a:off x="879073" y="1736726"/>
            <a:ext cx="10928280" cy="370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30481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2E83"/>
              </a:buClr>
              <a:buSzPts val="3600"/>
              <a:buFont typeface="Merriweather Sans"/>
              <a:buChar char="&gt;"/>
              <a:defRPr sz="2400" b="1" i="0">
                <a:solidFill>
                  <a:srgbClr val="4B2E83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1pPr>
            <a:lvl2pPr marL="609630" lvl="1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2E83"/>
              </a:buClr>
              <a:buSzPts val="3000"/>
              <a:buChar char="•"/>
              <a:defRPr sz="2000" b="1" i="0">
                <a:solidFill>
                  <a:srgbClr val="4B2E83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2pPr>
            <a:lvl3pPr marL="914446" lvl="2" indent="-26671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2E83"/>
              </a:buClr>
              <a:buSzPts val="2700"/>
              <a:buFont typeface="Merriweather Sans"/>
              <a:buChar char="&gt;"/>
              <a:defRPr sz="1800" b="1" i="0">
                <a:solidFill>
                  <a:srgbClr val="4B2E83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3pPr>
            <a:lvl4pPr marL="1219261" lvl="3" indent="-25401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2E83"/>
              </a:buClr>
              <a:buSzPts val="2400"/>
              <a:buChar char="•"/>
              <a:defRPr sz="1600" b="1" i="0">
                <a:solidFill>
                  <a:srgbClr val="4B2E83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4pPr>
            <a:lvl5pPr marL="1524076" lvl="4" indent="-24131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2E83"/>
              </a:buClr>
              <a:buSzPts val="2100"/>
              <a:buFont typeface="Merriweather Sans"/>
              <a:buChar char="&gt;"/>
              <a:defRPr sz="1400" b="1" i="0">
                <a:solidFill>
                  <a:srgbClr val="4B2E83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587" name="Google Shape;1587;p521" descr="W Logo_Purple_2685_HE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63200" y="5710428"/>
            <a:ext cx="1828800" cy="923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8" name="Google Shape;1588;p5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4" y="1384032"/>
            <a:ext cx="1052748" cy="68930"/>
          </a:xfrm>
          <a:prstGeom prst="rect">
            <a:avLst/>
          </a:prstGeom>
          <a:noFill/>
          <a:ln>
            <a:noFill/>
          </a:ln>
        </p:spPr>
      </p:pic>
      <p:sp>
        <p:nvSpPr>
          <p:cNvPr id="1589" name="Google Shape;1589;p521"/>
          <p:cNvSpPr txBox="1">
            <a:spLocks noGrp="1"/>
          </p:cNvSpPr>
          <p:nvPr>
            <p:ph type="title"/>
          </p:nvPr>
        </p:nvSpPr>
        <p:spPr>
          <a:xfrm>
            <a:off x="879073" y="371512"/>
            <a:ext cx="10928280" cy="99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Encode Sans Black"/>
              <a:buNone/>
              <a:defRPr sz="3000" b="1" i="0">
                <a:latin typeface="Encode Sans Black"/>
                <a:ea typeface="Encode Sans Black"/>
                <a:cs typeface="Encode Sans Black"/>
                <a:sym typeface="Encode Sans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387957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4">
  <p:cSld name="Title Slide 4"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1" name="Google Shape;1591;p5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7441" y="4568600"/>
            <a:ext cx="2133600" cy="186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2" name="Google Shape;1592;p522" descr="W Logo_Purple_2685_HE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78553" y="5626608"/>
            <a:ext cx="1828800" cy="1231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3" name="Google Shape;1593;p5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7448" y="6234042"/>
            <a:ext cx="3386655" cy="229748"/>
          </a:xfrm>
          <a:prstGeom prst="rect">
            <a:avLst/>
          </a:prstGeom>
          <a:noFill/>
          <a:ln>
            <a:noFill/>
          </a:ln>
        </p:spPr>
      </p:pic>
      <p:sp>
        <p:nvSpPr>
          <p:cNvPr id="1594" name="Google Shape;1594;p522"/>
          <p:cNvSpPr txBox="1">
            <a:spLocks noGrp="1"/>
          </p:cNvSpPr>
          <p:nvPr>
            <p:ph type="title"/>
          </p:nvPr>
        </p:nvSpPr>
        <p:spPr>
          <a:xfrm>
            <a:off x="613835" y="859991"/>
            <a:ext cx="9364800" cy="35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Encode Sans Black"/>
              <a:buNone/>
              <a:defRPr sz="6668" b="1" i="0" u="none" strike="noStrike" cap="none">
                <a:solidFill>
                  <a:schemeClr val="dk1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42815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Picture with Caption">
  <p:cSld name="14_Picture with Caption">
    <p:spTree>
      <p:nvGrpSpPr>
        <p:cNvPr id="1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p523"/>
          <p:cNvSpPr/>
          <p:nvPr/>
        </p:nvSpPr>
        <p:spPr>
          <a:xfrm>
            <a:off x="1" y="929299"/>
            <a:ext cx="4378400" cy="441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97" name="Google Shape;1597;p523"/>
          <p:cNvSpPr>
            <a:spLocks noGrp="1"/>
          </p:cNvSpPr>
          <p:nvPr>
            <p:ph type="pic" idx="2"/>
          </p:nvPr>
        </p:nvSpPr>
        <p:spPr>
          <a:xfrm>
            <a:off x="3956539" y="448408"/>
            <a:ext cx="8235600" cy="5328000"/>
          </a:xfrm>
          <a:prstGeom prst="rect">
            <a:avLst/>
          </a:prstGeom>
          <a:noFill/>
          <a:ln>
            <a:noFill/>
          </a:ln>
        </p:spPr>
      </p:sp>
      <p:sp>
        <p:nvSpPr>
          <p:cNvPr id="1598" name="Google Shape;1598;p523"/>
          <p:cNvSpPr txBox="1">
            <a:spLocks noGrp="1"/>
          </p:cNvSpPr>
          <p:nvPr>
            <p:ph type="body" idx="1"/>
          </p:nvPr>
        </p:nvSpPr>
        <p:spPr>
          <a:xfrm>
            <a:off x="395657" y="1201861"/>
            <a:ext cx="3402800" cy="38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99" name="Google Shape;1599;p52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9403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wo Content">
  <p:cSld name="2_Two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p52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2000000" cy="2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02" name="Google Shape;1602;p52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2000000" cy="2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03" name="Google Shape;1603;p52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04" name="Google Shape;1604;p524"/>
          <p:cNvSpPr txBox="1">
            <a:spLocks noGrp="1"/>
          </p:cNvSpPr>
          <p:nvPr>
            <p:ph type="title"/>
          </p:nvPr>
        </p:nvSpPr>
        <p:spPr>
          <a:xfrm>
            <a:off x="1207317" y="239293"/>
            <a:ext cx="9776669" cy="1295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5" name="Google Shape;1605;p524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30481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2400">
                <a:latin typeface="Rockwell"/>
                <a:ea typeface="Rockwell"/>
                <a:cs typeface="Rockwell"/>
                <a:sym typeface="Rockwell"/>
              </a:defRPr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6" name="Google Shape;1606;p524"/>
          <p:cNvSpPr txBox="1">
            <a:spLocks noGrp="1"/>
          </p:cNvSpPr>
          <p:nvPr>
            <p:ph type="body" idx="2"/>
          </p:nvPr>
        </p:nvSpPr>
        <p:spPr>
          <a:xfrm>
            <a:off x="6317211" y="1825626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30481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2400">
                <a:latin typeface="Rockwell"/>
                <a:ea typeface="Rockwell"/>
                <a:cs typeface="Rockwell"/>
                <a:sym typeface="Rockwell"/>
              </a:defRPr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85477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6028782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4_Title and Content">
    <p:spTree>
      <p:nvGrpSpPr>
        <p:cNvPr id="1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" name="Google Shape;1608;p52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ExtraBol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9" name="Google Shape;1609;p525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0" name="Google Shape;1610;p525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11" name="Google Shape;1611;p525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12" name="Google Shape;1612;p525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62492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Picture with Caption">
  <p:cSld name="14_Picture with Caption">
    <p:spTree>
      <p:nvGrpSpPr>
        <p:cNvPr id="1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p526"/>
          <p:cNvSpPr/>
          <p:nvPr/>
        </p:nvSpPr>
        <p:spPr>
          <a:xfrm>
            <a:off x="0" y="929298"/>
            <a:ext cx="4378569" cy="44164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Open Sans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15" name="Google Shape;1615;p526"/>
          <p:cNvSpPr>
            <a:spLocks noGrp="1"/>
          </p:cNvSpPr>
          <p:nvPr>
            <p:ph type="pic" idx="2"/>
          </p:nvPr>
        </p:nvSpPr>
        <p:spPr>
          <a:xfrm>
            <a:off x="3956540" y="448408"/>
            <a:ext cx="8235462" cy="5328138"/>
          </a:xfrm>
          <a:prstGeom prst="rect">
            <a:avLst/>
          </a:prstGeom>
          <a:noFill/>
          <a:ln>
            <a:noFill/>
          </a:ln>
        </p:spPr>
      </p:sp>
      <p:sp>
        <p:nvSpPr>
          <p:cNvPr id="1616" name="Google Shape;1616;p526"/>
          <p:cNvSpPr txBox="1">
            <a:spLocks noGrp="1"/>
          </p:cNvSpPr>
          <p:nvPr>
            <p:ph type="body" idx="1"/>
          </p:nvPr>
        </p:nvSpPr>
        <p:spPr>
          <a:xfrm>
            <a:off x="395657" y="1201861"/>
            <a:ext cx="340262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17" name="Google Shape;1617;p5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r">
              <a:spcBef>
                <a:spcPts val="0"/>
              </a:spcBef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r">
              <a:spcBef>
                <a:spcPts val="0"/>
              </a:spcBef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r">
              <a:spcBef>
                <a:spcPts val="0"/>
              </a:spcBef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r">
              <a:spcBef>
                <a:spcPts val="0"/>
              </a:spcBef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r">
              <a:spcBef>
                <a:spcPts val="0"/>
              </a:spcBef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r">
              <a:spcBef>
                <a:spcPts val="0"/>
              </a:spcBef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r">
              <a:spcBef>
                <a:spcPts val="0"/>
              </a:spcBef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r">
              <a:spcBef>
                <a:spcPts val="0"/>
              </a:spcBef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37791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527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pen Sans ExtraBold"/>
              <a:buNone/>
              <a:defRPr sz="6934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9pPr>
          </a:lstStyle>
          <a:p>
            <a:endParaRPr/>
          </a:p>
        </p:txBody>
      </p:sp>
      <p:sp>
        <p:nvSpPr>
          <p:cNvPr id="1620" name="Google Shape;1620;p527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9pPr>
          </a:lstStyle>
          <a:p>
            <a:endParaRPr/>
          </a:p>
        </p:txBody>
      </p:sp>
      <p:sp>
        <p:nvSpPr>
          <p:cNvPr id="1621" name="Google Shape;1621;p5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9694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4_Blank">
    <p:spTree>
      <p:nvGrpSpPr>
        <p:cNvPr id="1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Google Shape;1623;p5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r"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r"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r"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r"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r"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r"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r"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r"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27602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9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94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6" name="Google Shape;806;p9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07" name="Google Shape;807;p94"/>
          <p:cNvSpPr/>
          <p:nvPr/>
        </p:nvSpPr>
        <p:spPr>
          <a:xfrm rot="5400000">
            <a:off x="9249002" y="2324133"/>
            <a:ext cx="5143502" cy="49523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08" name="Google Shape;808;p94"/>
          <p:cNvSpPr/>
          <p:nvPr/>
        </p:nvSpPr>
        <p:spPr>
          <a:xfrm>
            <a:off x="11722807" y="559984"/>
            <a:ext cx="340243" cy="296879"/>
          </a:xfrm>
          <a:prstGeom prst="rect">
            <a:avLst/>
          </a:prstGeom>
          <a:solidFill>
            <a:srgbClr val="4C2F83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59625515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98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1" name="Google Shape;811;p98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2" name="Google Shape;812;p98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3" name="Google Shape;813;p9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5470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ection Header" type="secHead">
  <p:cSld name="2_Section Header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99"/>
          <p:cNvSpPr txBox="1"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Open Sans ExtraBold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6" name="Google Shape;816;p99"/>
          <p:cNvSpPr txBox="1"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F8F8F"/>
              </a:buClr>
              <a:buSzPts val="3600"/>
              <a:buNone/>
              <a:defRPr sz="2400">
                <a:solidFill>
                  <a:srgbClr val="8F8F8F"/>
                </a:solidFill>
              </a:defRPr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3000"/>
              <a:buNone/>
              <a:defRPr sz="2000">
                <a:solidFill>
                  <a:srgbClr val="8F8F8F"/>
                </a:solidFill>
              </a:defRPr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700"/>
              <a:buNone/>
              <a:defRPr sz="1800">
                <a:solidFill>
                  <a:srgbClr val="8F8F8F"/>
                </a:solidFill>
              </a:defRPr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400"/>
              <a:buNone/>
              <a:defRPr sz="1600">
                <a:solidFill>
                  <a:srgbClr val="8F8F8F"/>
                </a:solidFill>
              </a:defRPr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400"/>
              <a:buNone/>
              <a:defRPr sz="1600">
                <a:solidFill>
                  <a:srgbClr val="8F8F8F"/>
                </a:solidFill>
              </a:defRPr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400"/>
              <a:buNone/>
              <a:defRPr sz="1600">
                <a:solidFill>
                  <a:srgbClr val="8F8F8F"/>
                </a:solidFill>
              </a:defRPr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400"/>
              <a:buNone/>
              <a:defRPr sz="1600">
                <a:solidFill>
                  <a:srgbClr val="8F8F8F"/>
                </a:solidFill>
              </a:defRPr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400"/>
              <a:buNone/>
              <a:defRPr sz="1600">
                <a:solidFill>
                  <a:srgbClr val="8F8F8F"/>
                </a:solidFill>
              </a:defRPr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400"/>
              <a:buNone/>
              <a:defRPr sz="1600">
                <a:solidFill>
                  <a:srgbClr val="8F8F8F"/>
                </a:solidFill>
              </a:defRPr>
            </a:lvl9pPr>
          </a:lstStyle>
          <a:p>
            <a:endParaRPr/>
          </a:p>
        </p:txBody>
      </p:sp>
      <p:sp>
        <p:nvSpPr>
          <p:cNvPr id="817" name="Google Shape;817;p9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5056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103"/>
          <p:cNvSpPr txBox="1"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Open Sans ExtraBold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0" name="Google Shape;820;p103"/>
          <p:cNvSpPr txBox="1"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F8F8F"/>
              </a:buClr>
              <a:buSzPts val="3600"/>
              <a:buNone/>
              <a:defRPr sz="2400">
                <a:solidFill>
                  <a:srgbClr val="8F8F8F"/>
                </a:solidFill>
              </a:defRPr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3000"/>
              <a:buNone/>
              <a:defRPr sz="2000">
                <a:solidFill>
                  <a:srgbClr val="8F8F8F"/>
                </a:solidFill>
              </a:defRPr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700"/>
              <a:buNone/>
              <a:defRPr sz="1800">
                <a:solidFill>
                  <a:srgbClr val="8F8F8F"/>
                </a:solidFill>
              </a:defRPr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400"/>
              <a:buNone/>
              <a:defRPr sz="1600">
                <a:solidFill>
                  <a:srgbClr val="8F8F8F"/>
                </a:solidFill>
              </a:defRPr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400"/>
              <a:buNone/>
              <a:defRPr sz="1600">
                <a:solidFill>
                  <a:srgbClr val="8F8F8F"/>
                </a:solidFill>
              </a:defRPr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400"/>
              <a:buNone/>
              <a:defRPr sz="1600">
                <a:solidFill>
                  <a:srgbClr val="8F8F8F"/>
                </a:solidFill>
              </a:defRPr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400"/>
              <a:buNone/>
              <a:defRPr sz="1600">
                <a:solidFill>
                  <a:srgbClr val="8F8F8F"/>
                </a:solidFill>
              </a:defRPr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400"/>
              <a:buNone/>
              <a:defRPr sz="1600">
                <a:solidFill>
                  <a:srgbClr val="8F8F8F"/>
                </a:solidFill>
              </a:defRPr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400"/>
              <a:buNone/>
              <a:defRPr sz="1600">
                <a:solidFill>
                  <a:srgbClr val="8F8F8F"/>
                </a:solidFill>
              </a:defRPr>
            </a:lvl9pPr>
          </a:lstStyle>
          <a:p>
            <a:endParaRPr/>
          </a:p>
        </p:txBody>
      </p:sp>
      <p:sp>
        <p:nvSpPr>
          <p:cNvPr id="821" name="Google Shape;821;p10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6548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ntent with Caption" type="objTx">
  <p:cSld name="2_Content with Caption"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04"/>
          <p:cNvSpPr/>
          <p:nvPr/>
        </p:nvSpPr>
        <p:spPr>
          <a:xfrm>
            <a:off x="-1" y="549438"/>
            <a:ext cx="4772025" cy="144641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24" name="Google Shape;824;p104"/>
          <p:cNvSpPr txBox="1"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 ExtraBold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5" name="Google Shape;825;p104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35561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3200"/>
            </a:lvl1pPr>
            <a:lvl2pPr marL="609630" lvl="1" indent="-3302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  <a:defRPr sz="2800"/>
            </a:lvl2pPr>
            <a:lvl3pPr marL="914446" lvl="2" indent="-30481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2400"/>
            </a:lvl3pPr>
            <a:lvl4pPr marL="1219261" lvl="3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2000"/>
            </a:lvl4pPr>
            <a:lvl5pPr marL="1524076" lvl="4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2000"/>
            </a:lvl5pPr>
            <a:lvl6pPr marL="1828891" lvl="5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2000"/>
            </a:lvl6pPr>
            <a:lvl7pPr marL="2133707" lvl="6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2000"/>
            </a:lvl7pPr>
            <a:lvl8pPr marL="2438522" lvl="7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2000"/>
            </a:lvl8pPr>
            <a:lvl9pPr marL="2743337" lvl="8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6" name="Google Shape;826;p104"/>
          <p:cNvSpPr txBox="1">
            <a:spLocks noGrp="1"/>
          </p:cNvSpPr>
          <p:nvPr>
            <p:ph type="body" idx="2"/>
          </p:nvPr>
        </p:nvSpPr>
        <p:spPr>
          <a:xfrm>
            <a:off x="839790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827" name="Google Shape;827;p10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28" name="Google Shape;828;p104"/>
          <p:cNvGrpSpPr/>
          <p:nvPr/>
        </p:nvGrpSpPr>
        <p:grpSpPr>
          <a:xfrm>
            <a:off x="2" y="5136"/>
            <a:ext cx="4462579" cy="5138364"/>
            <a:chOff x="0" y="5136"/>
            <a:chExt cx="4462579" cy="5138364"/>
          </a:xfrm>
        </p:grpSpPr>
        <p:sp>
          <p:nvSpPr>
            <p:cNvPr id="829" name="Google Shape;829;p104"/>
            <p:cNvSpPr/>
            <p:nvPr/>
          </p:nvSpPr>
          <p:spPr>
            <a:xfrm>
              <a:off x="0" y="5136"/>
              <a:ext cx="4462579" cy="51383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30" name="Google Shape;830;p104"/>
            <p:cNvSpPr/>
            <p:nvPr/>
          </p:nvSpPr>
          <p:spPr>
            <a:xfrm>
              <a:off x="0" y="549437"/>
              <a:ext cx="3700130" cy="8352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869422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mparison" type="twoTxTwoObj">
  <p:cSld name="2_Comparison"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108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08"/>
          <p:cNvSpPr txBox="1"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2400" b="1"/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000" b="1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1800" b="1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9pPr>
          </a:lstStyle>
          <a:p>
            <a:endParaRPr/>
          </a:p>
        </p:txBody>
      </p:sp>
      <p:sp>
        <p:nvSpPr>
          <p:cNvPr id="834" name="Google Shape;834;p108"/>
          <p:cNvSpPr txBox="1">
            <a:spLocks noGrp="1"/>
          </p:cNvSpPr>
          <p:nvPr>
            <p:ph type="body" idx="2"/>
          </p:nvPr>
        </p:nvSpPr>
        <p:spPr>
          <a:xfrm>
            <a:off x="839790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5" name="Google Shape;835;p10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2400" b="1"/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000" b="1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1800" b="1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9pPr>
          </a:lstStyle>
          <a:p>
            <a:endParaRPr/>
          </a:p>
        </p:txBody>
      </p:sp>
      <p:sp>
        <p:nvSpPr>
          <p:cNvPr id="836" name="Google Shape;836;p10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7" name="Google Shape;837;p10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860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52a8d319a4_1_671"/>
          <p:cNvSpPr txBox="1">
            <a:spLocks noGrp="1"/>
          </p:cNvSpPr>
          <p:nvPr>
            <p:ph type="body" idx="1"/>
          </p:nvPr>
        </p:nvSpPr>
        <p:spPr>
          <a:xfrm>
            <a:off x="597231" y="3093653"/>
            <a:ext cx="10929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marR="0" lvl="0" indent="-431822" algn="l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erriweather Sans"/>
              <a:buChar char="&gt;"/>
              <a:defRPr sz="3200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1pPr>
            <a:lvl2pPr marL="914446" marR="0" lvl="1" indent="-397974" algn="l" rtl="0"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2667"/>
              <a:buFont typeface="Arial"/>
              <a:buChar char="–"/>
              <a:defRPr sz="2667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2pPr>
            <a:lvl3pPr marL="1371669" marR="0" lvl="2" indent="-381019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erriweather Sans"/>
              <a:buChar char="&gt;"/>
              <a:defRPr sz="2400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3pPr>
            <a:lvl4pPr marL="1828891" marR="0" lvl="3" indent="-364064" algn="l" rtl="0">
              <a:spcBef>
                <a:spcPts val="427"/>
              </a:spcBef>
              <a:spcAft>
                <a:spcPts val="0"/>
              </a:spcAft>
              <a:buClr>
                <a:schemeClr val="dk2"/>
              </a:buClr>
              <a:buSzPts val="2133"/>
              <a:buFont typeface="Arial"/>
              <a:buChar char="–"/>
              <a:defRPr sz="2133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4pPr>
            <a:lvl5pPr marL="2286114" marR="0" lvl="4" indent="-347171" algn="l" rtl="0">
              <a:spcBef>
                <a:spcPts val="373"/>
              </a:spcBef>
              <a:spcAft>
                <a:spcPts val="0"/>
              </a:spcAft>
              <a:buClr>
                <a:schemeClr val="dk2"/>
              </a:buClr>
              <a:buSzPts val="1867"/>
              <a:buFont typeface="Merriweather Sans"/>
              <a:buChar char="&gt;"/>
              <a:defRPr sz="1867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5pPr>
            <a:lvl6pPr marL="2743337" marR="0" lvl="5" indent="-39797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560" marR="0" lvl="6" indent="-39797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783" marR="0" lvl="7" indent="-39797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5006" marR="0" lvl="8" indent="-39797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8" name="Google Shape;338;g152a8d319a4_1_671"/>
          <p:cNvSpPr txBox="1">
            <a:spLocks noGrp="1"/>
          </p:cNvSpPr>
          <p:nvPr>
            <p:ph type="body" idx="2"/>
          </p:nvPr>
        </p:nvSpPr>
        <p:spPr>
          <a:xfrm>
            <a:off x="613833" y="2307557"/>
            <a:ext cx="10912800" cy="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marR="0" lvl="0" indent="-228611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46" marR="0" lvl="1" indent="-228611" algn="l" rtl="0">
              <a:spcBef>
                <a:spcPts val="747"/>
              </a:spcBef>
              <a:spcAft>
                <a:spcPts val="0"/>
              </a:spcAft>
              <a:buClr>
                <a:srgbClr val="E8D3A2"/>
              </a:buClr>
              <a:buSzPts val="3733"/>
              <a:buFont typeface="Arial"/>
              <a:buNone/>
              <a:defRPr sz="3734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1371669" marR="0" lvl="2" indent="-228611" algn="l" rtl="0">
              <a:spcBef>
                <a:spcPts val="640"/>
              </a:spcBef>
              <a:spcAft>
                <a:spcPts val="0"/>
              </a:spcAft>
              <a:buClr>
                <a:srgbClr val="E8D3A2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828891" marR="0" lvl="3" indent="-228611" algn="l" rtl="0">
              <a:spcBef>
                <a:spcPts val="533"/>
              </a:spcBef>
              <a:spcAft>
                <a:spcPts val="0"/>
              </a:spcAft>
              <a:buClr>
                <a:srgbClr val="E8D3A2"/>
              </a:buClr>
              <a:buSzPts val="2667"/>
              <a:buFont typeface="Arial"/>
              <a:buNone/>
              <a:defRPr sz="2667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2286114" marR="0" lvl="4" indent="-228611" algn="l" rtl="0">
              <a:spcBef>
                <a:spcPts val="533"/>
              </a:spcBef>
              <a:spcAft>
                <a:spcPts val="0"/>
              </a:spcAft>
              <a:buClr>
                <a:srgbClr val="E8D3A2"/>
              </a:buClr>
              <a:buSzPts val="2667"/>
              <a:buFont typeface="Arial"/>
              <a:buNone/>
              <a:defRPr sz="2667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2743337" marR="0" lvl="5" indent="-39797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560" marR="0" lvl="6" indent="-39797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783" marR="0" lvl="7" indent="-39797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5006" marR="0" lvl="8" indent="-39797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39" name="Google Shape;339;g152a8d319a4_1_6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1166" y="1818012"/>
            <a:ext cx="1453460" cy="128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g152a8d319a4_1_6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40056" y="6234041"/>
            <a:ext cx="3386655" cy="229748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g152a8d319a4_1_671"/>
          <p:cNvSpPr txBox="1">
            <a:spLocks noGrp="1"/>
          </p:cNvSpPr>
          <p:nvPr>
            <p:ph type="title"/>
          </p:nvPr>
        </p:nvSpPr>
        <p:spPr>
          <a:xfrm>
            <a:off x="613833" y="492978"/>
            <a:ext cx="10912800" cy="13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Encode Sans Black"/>
              <a:buNone/>
              <a:defRPr sz="4000" b="1" i="0" u="none" strike="noStrike" cap="none">
                <a:solidFill>
                  <a:schemeClr val="dk1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760884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Picture with Caption">
  <p:cSld name="14_Picture with Caption"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109"/>
          <p:cNvSpPr/>
          <p:nvPr/>
        </p:nvSpPr>
        <p:spPr>
          <a:xfrm>
            <a:off x="0" y="929298"/>
            <a:ext cx="4378569" cy="44164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40" name="Google Shape;840;p109"/>
          <p:cNvSpPr>
            <a:spLocks noGrp="1"/>
          </p:cNvSpPr>
          <p:nvPr>
            <p:ph type="pic" idx="2"/>
          </p:nvPr>
        </p:nvSpPr>
        <p:spPr>
          <a:xfrm>
            <a:off x="3956540" y="448408"/>
            <a:ext cx="8235462" cy="5328138"/>
          </a:xfrm>
          <a:prstGeom prst="rect">
            <a:avLst/>
          </a:prstGeom>
          <a:noFill/>
          <a:ln>
            <a:noFill/>
          </a:ln>
        </p:spPr>
      </p:sp>
      <p:sp>
        <p:nvSpPr>
          <p:cNvPr id="841" name="Google Shape;841;p109"/>
          <p:cNvSpPr txBox="1">
            <a:spLocks noGrp="1"/>
          </p:cNvSpPr>
          <p:nvPr>
            <p:ph type="body" idx="1"/>
          </p:nvPr>
        </p:nvSpPr>
        <p:spPr>
          <a:xfrm>
            <a:off x="395657" y="1201861"/>
            <a:ext cx="340262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600">
                <a:solidFill>
                  <a:schemeClr val="lt1"/>
                </a:solidFill>
              </a:defRPr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842" name="Google Shape;842;p10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67530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11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ExtraBol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110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6" name="Google Shape;846;p110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47" name="Google Shape;847;p110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48" name="Google Shape;848;p110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888888"/>
              </a:buClr>
              <a:buSzPts val="18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Clr>
                <a:srgbClr val="888888"/>
              </a:buClr>
              <a:buSzPts val="18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Clr>
                <a:srgbClr val="888888"/>
              </a:buClr>
              <a:buSzPts val="18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Clr>
                <a:srgbClr val="888888"/>
              </a:buClr>
              <a:buSzPts val="18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Clr>
                <a:srgbClr val="888888"/>
              </a:buClr>
              <a:buSzPts val="18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Clr>
                <a:srgbClr val="888888"/>
              </a:buClr>
              <a:buSzPts val="18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Clr>
                <a:srgbClr val="888888"/>
              </a:buClr>
              <a:buSzPts val="18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Clr>
                <a:srgbClr val="888888"/>
              </a:buClr>
              <a:buSzPts val="18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Clr>
                <a:srgbClr val="888888"/>
              </a:buClr>
              <a:buSzPts val="18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1106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Picture with Caption">
  <p:cSld name="16_Picture with Caption"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111"/>
          <p:cNvSpPr/>
          <p:nvPr/>
        </p:nvSpPr>
        <p:spPr>
          <a:xfrm>
            <a:off x="1" y="929298"/>
            <a:ext cx="4378568" cy="44164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51" name="Google Shape;851;p111"/>
          <p:cNvSpPr>
            <a:spLocks noGrp="1"/>
          </p:cNvSpPr>
          <p:nvPr>
            <p:ph type="pic" idx="2"/>
          </p:nvPr>
        </p:nvSpPr>
        <p:spPr>
          <a:xfrm>
            <a:off x="3956540" y="448408"/>
            <a:ext cx="8235462" cy="5328138"/>
          </a:xfrm>
          <a:prstGeom prst="rect">
            <a:avLst/>
          </a:prstGeom>
          <a:noFill/>
          <a:ln>
            <a:noFill/>
          </a:ln>
        </p:spPr>
      </p:sp>
      <p:sp>
        <p:nvSpPr>
          <p:cNvPr id="852" name="Google Shape;852;p111"/>
          <p:cNvSpPr txBox="1">
            <a:spLocks noGrp="1"/>
          </p:cNvSpPr>
          <p:nvPr>
            <p:ph type="body" idx="1"/>
          </p:nvPr>
        </p:nvSpPr>
        <p:spPr>
          <a:xfrm>
            <a:off x="395657" y="1201861"/>
            <a:ext cx="340262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600">
                <a:solidFill>
                  <a:schemeClr val="lt1"/>
                </a:solidFill>
              </a:defRPr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853" name="Google Shape;853;p1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71152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Picture with Caption">
  <p:cSld name="6_Picture with Caption"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123"/>
          <p:cNvSpPr/>
          <p:nvPr/>
        </p:nvSpPr>
        <p:spPr>
          <a:xfrm>
            <a:off x="0" y="929298"/>
            <a:ext cx="4378569" cy="44164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56" name="Google Shape;856;p123"/>
          <p:cNvSpPr>
            <a:spLocks noGrp="1"/>
          </p:cNvSpPr>
          <p:nvPr>
            <p:ph type="pic" idx="2"/>
          </p:nvPr>
        </p:nvSpPr>
        <p:spPr>
          <a:xfrm>
            <a:off x="3956540" y="448408"/>
            <a:ext cx="8235462" cy="5328138"/>
          </a:xfrm>
          <a:prstGeom prst="rect">
            <a:avLst/>
          </a:prstGeom>
          <a:noFill/>
          <a:ln>
            <a:noFill/>
          </a:ln>
        </p:spPr>
      </p:sp>
      <p:sp>
        <p:nvSpPr>
          <p:cNvPr id="857" name="Google Shape;857;p123"/>
          <p:cNvSpPr txBox="1">
            <a:spLocks noGrp="1"/>
          </p:cNvSpPr>
          <p:nvPr>
            <p:ph type="body" idx="1"/>
          </p:nvPr>
        </p:nvSpPr>
        <p:spPr>
          <a:xfrm>
            <a:off x="395657" y="1201861"/>
            <a:ext cx="340262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600">
                <a:solidFill>
                  <a:schemeClr val="lt1"/>
                </a:solidFill>
              </a:defRPr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858" name="Google Shape;858;p12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37143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124"/>
          <p:cNvSpPr txBox="1"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1" name="Google Shape;861;p124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2400" b="1"/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000" b="1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1800" b="1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9pPr>
          </a:lstStyle>
          <a:p>
            <a:endParaRPr/>
          </a:p>
        </p:txBody>
      </p:sp>
      <p:sp>
        <p:nvSpPr>
          <p:cNvPr id="862" name="Google Shape;862;p124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3" name="Google Shape;863;p1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2400" b="1"/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000" b="1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1800" b="1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9pPr>
          </a:lstStyle>
          <a:p>
            <a:endParaRPr/>
          </a:p>
        </p:txBody>
      </p:sp>
      <p:sp>
        <p:nvSpPr>
          <p:cNvPr id="864" name="Google Shape;864;p1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5" name="Google Shape;865;p12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49516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12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ExtraBol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25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9" name="Google Shape;869;p125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70" name="Google Shape;870;p125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71" name="Google Shape;871;p125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00011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r"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r"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r"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r"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r"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r"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r"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r"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7698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15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76" name="Google Shape;876;p159"/>
          <p:cNvSpPr/>
          <p:nvPr/>
        </p:nvSpPr>
        <p:spPr>
          <a:xfrm>
            <a:off x="4389040" y="4779974"/>
            <a:ext cx="7802961" cy="2078027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77" name="Google Shape;877;p159" descr="A picture containing person, outdoor, tree, sky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13994"/>
          <a:stretch/>
        </p:blipFill>
        <p:spPr>
          <a:xfrm>
            <a:off x="5171635" y="377625"/>
            <a:ext cx="6599564" cy="5755127"/>
          </a:xfrm>
          <a:prstGeom prst="rect">
            <a:avLst/>
          </a:prstGeom>
          <a:noFill/>
          <a:ln>
            <a:noFill/>
          </a:ln>
        </p:spPr>
      </p:pic>
      <p:sp>
        <p:nvSpPr>
          <p:cNvPr id="878" name="Google Shape;878;p159"/>
          <p:cNvSpPr/>
          <p:nvPr/>
        </p:nvSpPr>
        <p:spPr>
          <a:xfrm>
            <a:off x="0" y="0"/>
            <a:ext cx="2671022" cy="372234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79" name="Google Shape;879;p159"/>
          <p:cNvSpPr/>
          <p:nvPr/>
        </p:nvSpPr>
        <p:spPr>
          <a:xfrm>
            <a:off x="546413" y="3189443"/>
            <a:ext cx="45719" cy="328071"/>
          </a:xfrm>
          <a:prstGeom prst="rect">
            <a:avLst/>
          </a:prstGeom>
          <a:solidFill>
            <a:srgbClr val="3A3A3C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80" name="Google Shape;880;p159"/>
          <p:cNvSpPr/>
          <p:nvPr/>
        </p:nvSpPr>
        <p:spPr>
          <a:xfrm>
            <a:off x="580430" y="4779974"/>
            <a:ext cx="1061354" cy="333153"/>
          </a:xfrm>
          <a:prstGeom prst="rect">
            <a:avLst/>
          </a:prstGeom>
          <a:solidFill>
            <a:srgbClr val="3A3A3C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81" name="Google Shape;881;p159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7265" t="15438" r="7029" b="26983"/>
          <a:stretch/>
        </p:blipFill>
        <p:spPr>
          <a:xfrm>
            <a:off x="447862" y="680644"/>
            <a:ext cx="2223160" cy="386638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159"/>
          <p:cNvSpPr txBox="1">
            <a:spLocks noGrp="1"/>
          </p:cNvSpPr>
          <p:nvPr>
            <p:ph type="body" idx="1"/>
          </p:nvPr>
        </p:nvSpPr>
        <p:spPr>
          <a:xfrm>
            <a:off x="546412" y="1710006"/>
            <a:ext cx="3487738" cy="1239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b="1"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3" name="Google Shape;883;p159"/>
          <p:cNvSpPr txBox="1">
            <a:spLocks noGrp="1"/>
          </p:cNvSpPr>
          <p:nvPr>
            <p:ph type="body" idx="2"/>
          </p:nvPr>
        </p:nvSpPr>
        <p:spPr>
          <a:xfrm>
            <a:off x="695326" y="3189288"/>
            <a:ext cx="3292475" cy="32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1800"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4" name="Google Shape;884;p159"/>
          <p:cNvSpPr txBox="1">
            <a:spLocks noGrp="1"/>
          </p:cNvSpPr>
          <p:nvPr>
            <p:ph type="body" idx="3"/>
          </p:nvPr>
        </p:nvSpPr>
        <p:spPr>
          <a:xfrm>
            <a:off x="581026" y="4779963"/>
            <a:ext cx="1060450" cy="32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lvl="0" indent="-15240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600">
                <a:solidFill>
                  <a:schemeClr val="lt1"/>
                </a:solidFill>
              </a:defRPr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5" name="Google Shape;885;p159"/>
          <p:cNvSpPr txBox="1">
            <a:spLocks noGrp="1"/>
          </p:cNvSpPr>
          <p:nvPr>
            <p:ph type="body" idx="4"/>
          </p:nvPr>
        </p:nvSpPr>
        <p:spPr>
          <a:xfrm>
            <a:off x="1741488" y="4779963"/>
            <a:ext cx="3292474" cy="32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969025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160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8" name="Google Shape;888;p160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3302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  <a:defRPr cap="none"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cap="none"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9" name="Google Shape;889;p16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90" name="Google Shape;890;p160"/>
          <p:cNvSpPr/>
          <p:nvPr/>
        </p:nvSpPr>
        <p:spPr>
          <a:xfrm rot="5400000">
            <a:off x="9249002" y="2324133"/>
            <a:ext cx="5143502" cy="49523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91" name="Google Shape;891;p160"/>
          <p:cNvSpPr/>
          <p:nvPr/>
        </p:nvSpPr>
        <p:spPr>
          <a:xfrm>
            <a:off x="11722807" y="559984"/>
            <a:ext cx="340243" cy="296879"/>
          </a:xfrm>
          <a:prstGeom prst="rect">
            <a:avLst/>
          </a:prstGeom>
          <a:solidFill>
            <a:srgbClr val="4C2F83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03970054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161"/>
          <p:cNvSpPr/>
          <p:nvPr/>
        </p:nvSpPr>
        <p:spPr>
          <a:xfrm>
            <a:off x="0" y="489095"/>
            <a:ext cx="12192000" cy="53577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94" name="Google Shape;894;p161"/>
          <p:cNvSpPr/>
          <p:nvPr/>
        </p:nvSpPr>
        <p:spPr>
          <a:xfrm>
            <a:off x="5539154" y="717766"/>
            <a:ext cx="6652846" cy="835274"/>
          </a:xfrm>
          <a:prstGeom prst="rect">
            <a:avLst/>
          </a:prstGeom>
          <a:solidFill>
            <a:srgbClr val="86AA4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95" name="Google Shape;895;p161"/>
          <p:cNvSpPr/>
          <p:nvPr/>
        </p:nvSpPr>
        <p:spPr>
          <a:xfrm>
            <a:off x="-2" y="986965"/>
            <a:ext cx="340243" cy="29687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96" name="Google Shape;896;p161"/>
          <p:cNvSpPr txBox="1">
            <a:spLocks noGrp="1"/>
          </p:cNvSpPr>
          <p:nvPr>
            <p:ph type="title"/>
          </p:nvPr>
        </p:nvSpPr>
        <p:spPr>
          <a:xfrm>
            <a:off x="800237" y="717768"/>
            <a:ext cx="4278923" cy="835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Open Sans ExtraBold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16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442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879073" y="1736726"/>
            <a:ext cx="10928280" cy="3701376"/>
          </a:xfrm>
          <a:prstGeom prst="rect">
            <a:avLst/>
          </a:prstGeom>
        </p:spPr>
        <p:txBody>
          <a:bodyPr/>
          <a:lstStyle>
            <a:lvl1pPr marL="342917" indent="-342917">
              <a:buFont typeface="Lucida Grande"/>
              <a:buChar char="&gt;"/>
              <a:defRPr sz="2400" b="1" i="0" baseline="0">
                <a:solidFill>
                  <a:srgbClr val="4B2E83"/>
                </a:solidFill>
                <a:latin typeface="Open Sans ExtraBold"/>
                <a:cs typeface="Open Sans ExtraBold"/>
              </a:defRPr>
            </a:lvl1pPr>
            <a:lvl2pPr>
              <a:defRPr sz="2000" b="1" i="0" baseline="0">
                <a:solidFill>
                  <a:srgbClr val="4B2E83"/>
                </a:solidFill>
                <a:latin typeface="Open Sans ExtraBold"/>
                <a:cs typeface="Open Sans ExtraBold"/>
              </a:defRPr>
            </a:lvl2pPr>
            <a:lvl3pPr marL="1143057" indent="-228611">
              <a:buSzPct val="100000"/>
              <a:buFont typeface="Lucida Grande"/>
              <a:buChar char="&gt;"/>
              <a:defRPr sz="1800" b="1" i="0" baseline="0">
                <a:solidFill>
                  <a:srgbClr val="4B2E83"/>
                </a:solidFill>
                <a:latin typeface="Open Sans ExtraBold"/>
                <a:cs typeface="Open Sans ExtraBold"/>
              </a:defRPr>
            </a:lvl3pPr>
            <a:lvl4pPr>
              <a:defRPr sz="1600" b="1" i="0" baseline="0">
                <a:solidFill>
                  <a:srgbClr val="4B2E83"/>
                </a:solidFill>
                <a:latin typeface="Open Sans ExtraBold"/>
                <a:cs typeface="Open Sans ExtraBold"/>
              </a:defRPr>
            </a:lvl4pPr>
            <a:lvl5pPr marL="2057503" indent="-228611">
              <a:buFont typeface="Lucida Grande"/>
              <a:buChar char="&gt;"/>
              <a:defRPr sz="1400" b="1" i="0" baseline="0">
                <a:solidFill>
                  <a:srgbClr val="4B2E83"/>
                </a:solidFill>
                <a:latin typeface="Open Sans ExtraBold"/>
                <a:cs typeface="Open Sans ExtraBold"/>
              </a:defRPr>
            </a:lvl5pPr>
          </a:lstStyle>
          <a:p>
            <a:pPr lvl="0"/>
            <a:r>
              <a:rPr lang="en-US"/>
              <a:t>Bulleted content here (Open Sans Bold, 24 pt.)</a:t>
            </a:r>
          </a:p>
          <a:p>
            <a:pPr lvl="1"/>
            <a:r>
              <a:rPr lang="en-US"/>
              <a:t>Second level (Open Sans Bold, 20)</a:t>
            </a:r>
          </a:p>
          <a:p>
            <a:pPr lvl="2"/>
            <a:r>
              <a:rPr lang="en-US"/>
              <a:t>Third level (Open Sans Bold, 18)</a:t>
            </a:r>
          </a:p>
          <a:p>
            <a:pPr lvl="3"/>
            <a:r>
              <a:rPr lang="en-US"/>
              <a:t>Fourth level (Open Sans Bold, 16)</a:t>
            </a:r>
          </a:p>
          <a:p>
            <a:pPr lvl="4"/>
            <a:r>
              <a:rPr lang="en-US"/>
              <a:t>Fifth level (Open Sans Bold, 14)</a:t>
            </a:r>
          </a:p>
        </p:txBody>
      </p:sp>
      <p:pic>
        <p:nvPicPr>
          <p:cNvPr id="9" name="Picture 8" descr="W Logo_Purple_2685_HEX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5710428"/>
            <a:ext cx="1828800" cy="9235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2934" y="1384032"/>
            <a:ext cx="1052748" cy="689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9073" y="371512"/>
            <a:ext cx="10928280" cy="991998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/>
              <a:t>HEADER HERE </a:t>
            </a:r>
            <a:br>
              <a:rPr lang="en-US"/>
            </a:br>
            <a:r>
              <a:rPr lang="en-US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303200695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162"/>
          <p:cNvSpPr/>
          <p:nvPr/>
        </p:nvSpPr>
        <p:spPr>
          <a:xfrm>
            <a:off x="0" y="489095"/>
            <a:ext cx="12192000" cy="53577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0" name="Google Shape;900;p162"/>
          <p:cNvSpPr/>
          <p:nvPr/>
        </p:nvSpPr>
        <p:spPr>
          <a:xfrm>
            <a:off x="5539154" y="717766"/>
            <a:ext cx="6652846" cy="83527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1" name="Google Shape;901;p162"/>
          <p:cNvSpPr/>
          <p:nvPr/>
        </p:nvSpPr>
        <p:spPr>
          <a:xfrm>
            <a:off x="-2" y="986965"/>
            <a:ext cx="340243" cy="29687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2" name="Google Shape;902;p162"/>
          <p:cNvSpPr txBox="1">
            <a:spLocks noGrp="1"/>
          </p:cNvSpPr>
          <p:nvPr>
            <p:ph type="title"/>
          </p:nvPr>
        </p:nvSpPr>
        <p:spPr>
          <a:xfrm>
            <a:off x="800237" y="717768"/>
            <a:ext cx="4278923" cy="835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Open Sans ExtraBold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3" name="Google Shape;903;p16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77123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>
  <p:cSld name="2_Title Only"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163"/>
          <p:cNvSpPr/>
          <p:nvPr/>
        </p:nvSpPr>
        <p:spPr>
          <a:xfrm>
            <a:off x="0" y="489095"/>
            <a:ext cx="12192000" cy="53577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6" name="Google Shape;906;p163"/>
          <p:cNvSpPr/>
          <p:nvPr/>
        </p:nvSpPr>
        <p:spPr>
          <a:xfrm>
            <a:off x="5539154" y="717766"/>
            <a:ext cx="6652846" cy="835274"/>
          </a:xfrm>
          <a:prstGeom prst="rect">
            <a:avLst/>
          </a:prstGeom>
          <a:solidFill>
            <a:schemeClr val="accent4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7" name="Google Shape;907;p163"/>
          <p:cNvSpPr/>
          <p:nvPr/>
        </p:nvSpPr>
        <p:spPr>
          <a:xfrm>
            <a:off x="-2" y="986965"/>
            <a:ext cx="340243" cy="29687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8" name="Google Shape;908;p163"/>
          <p:cNvSpPr txBox="1">
            <a:spLocks noGrp="1"/>
          </p:cNvSpPr>
          <p:nvPr>
            <p:ph type="title"/>
          </p:nvPr>
        </p:nvSpPr>
        <p:spPr>
          <a:xfrm>
            <a:off x="800237" y="717768"/>
            <a:ext cx="4278923" cy="835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Open Sans ExtraBold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9" name="Google Shape;909;p16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5514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" name="Google Shape;911;p164" descr="A person standing in front of a group of children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 t="6063" r="11886" b="6011"/>
          <a:stretch/>
        </p:blipFill>
        <p:spPr>
          <a:xfrm>
            <a:off x="4731351" y="628515"/>
            <a:ext cx="7120680" cy="4989769"/>
          </a:xfrm>
          <a:prstGeom prst="rect">
            <a:avLst/>
          </a:prstGeom>
          <a:noFill/>
          <a:ln>
            <a:noFill/>
          </a:ln>
        </p:spPr>
      </p:pic>
      <p:sp>
        <p:nvSpPr>
          <p:cNvPr id="912" name="Google Shape;912;p16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13" name="Google Shape;913;p164"/>
          <p:cNvSpPr/>
          <p:nvPr/>
        </p:nvSpPr>
        <p:spPr>
          <a:xfrm>
            <a:off x="0" y="0"/>
            <a:ext cx="49149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14" name="Google Shape;914;p164"/>
          <p:cNvSpPr/>
          <p:nvPr/>
        </p:nvSpPr>
        <p:spPr>
          <a:xfrm>
            <a:off x="3778273" y="628515"/>
            <a:ext cx="1656091" cy="498976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15" name="Google Shape;915;p164"/>
          <p:cNvSpPr/>
          <p:nvPr/>
        </p:nvSpPr>
        <p:spPr>
          <a:xfrm>
            <a:off x="5433647" y="628516"/>
            <a:ext cx="6418385" cy="4989770"/>
          </a:xfrm>
          <a:prstGeom prst="rect">
            <a:avLst/>
          </a:prstGeom>
          <a:solidFill>
            <a:srgbClr val="D3B051">
              <a:alpha val="78039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16" name="Google Shape;916;p164"/>
          <p:cNvSpPr/>
          <p:nvPr/>
        </p:nvSpPr>
        <p:spPr>
          <a:xfrm>
            <a:off x="1" y="1933010"/>
            <a:ext cx="4625868" cy="2176130"/>
          </a:xfrm>
          <a:prstGeom prst="rect">
            <a:avLst/>
          </a:prstGeom>
          <a:solidFill>
            <a:srgbClr val="466BA3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17" name="Google Shape;917;p164"/>
          <p:cNvSpPr/>
          <p:nvPr/>
        </p:nvSpPr>
        <p:spPr>
          <a:xfrm>
            <a:off x="3170474" y="3304259"/>
            <a:ext cx="914400" cy="4571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18" name="Google Shape;918;p164"/>
          <p:cNvSpPr/>
          <p:nvPr/>
        </p:nvSpPr>
        <p:spPr>
          <a:xfrm rot="-5400000">
            <a:off x="-405934" y="2886211"/>
            <a:ext cx="935831" cy="133220"/>
          </a:xfrm>
          <a:prstGeom prst="rect">
            <a:avLst/>
          </a:prstGeom>
          <a:solidFill>
            <a:srgbClr val="86AA4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19" name="Google Shape;919;p164"/>
          <p:cNvSpPr txBox="1">
            <a:spLocks noGrp="1"/>
          </p:cNvSpPr>
          <p:nvPr>
            <p:ph type="body" idx="1"/>
          </p:nvPr>
        </p:nvSpPr>
        <p:spPr>
          <a:xfrm>
            <a:off x="298462" y="2499412"/>
            <a:ext cx="1655762" cy="290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200">
                <a:solidFill>
                  <a:schemeClr val="lt1"/>
                </a:solidFill>
              </a:defRPr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0" name="Google Shape;920;p164"/>
          <p:cNvSpPr txBox="1">
            <a:spLocks noGrp="1"/>
          </p:cNvSpPr>
          <p:nvPr>
            <p:ph type="body" idx="2"/>
          </p:nvPr>
        </p:nvSpPr>
        <p:spPr>
          <a:xfrm>
            <a:off x="298462" y="2882459"/>
            <a:ext cx="2620962" cy="93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899701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" name="Google Shape;922;p165" descr="A person standing in front of a group of children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 t="6063" r="11886" b="6011"/>
          <a:stretch/>
        </p:blipFill>
        <p:spPr>
          <a:xfrm>
            <a:off x="4731351" y="628515"/>
            <a:ext cx="7120680" cy="4989769"/>
          </a:xfrm>
          <a:prstGeom prst="rect">
            <a:avLst/>
          </a:prstGeom>
          <a:noFill/>
          <a:ln>
            <a:noFill/>
          </a:ln>
        </p:spPr>
      </p:pic>
      <p:sp>
        <p:nvSpPr>
          <p:cNvPr id="923" name="Google Shape;923;p16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24" name="Google Shape;924;p165"/>
          <p:cNvSpPr/>
          <p:nvPr/>
        </p:nvSpPr>
        <p:spPr>
          <a:xfrm>
            <a:off x="-303899" y="0"/>
            <a:ext cx="5433646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25" name="Google Shape;925;p165"/>
          <p:cNvSpPr/>
          <p:nvPr/>
        </p:nvSpPr>
        <p:spPr>
          <a:xfrm>
            <a:off x="3778273" y="628515"/>
            <a:ext cx="1656091" cy="498976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26" name="Google Shape;926;p165"/>
          <p:cNvSpPr/>
          <p:nvPr/>
        </p:nvSpPr>
        <p:spPr>
          <a:xfrm>
            <a:off x="5433647" y="628516"/>
            <a:ext cx="6418385" cy="4989770"/>
          </a:xfrm>
          <a:prstGeom prst="rect">
            <a:avLst/>
          </a:prstGeom>
          <a:solidFill>
            <a:srgbClr val="D3B051">
              <a:alpha val="78039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27" name="Google Shape;927;p165"/>
          <p:cNvSpPr/>
          <p:nvPr/>
        </p:nvSpPr>
        <p:spPr>
          <a:xfrm>
            <a:off x="1" y="1933010"/>
            <a:ext cx="4625868" cy="2176130"/>
          </a:xfrm>
          <a:prstGeom prst="rect">
            <a:avLst/>
          </a:prstGeom>
          <a:solidFill>
            <a:srgbClr val="466BA3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28" name="Google Shape;928;p165"/>
          <p:cNvSpPr/>
          <p:nvPr/>
        </p:nvSpPr>
        <p:spPr>
          <a:xfrm>
            <a:off x="3170474" y="3304259"/>
            <a:ext cx="914400" cy="4571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29" name="Google Shape;929;p165"/>
          <p:cNvSpPr/>
          <p:nvPr/>
        </p:nvSpPr>
        <p:spPr>
          <a:xfrm rot="-5400000">
            <a:off x="-405934" y="2886211"/>
            <a:ext cx="935831" cy="133220"/>
          </a:xfrm>
          <a:prstGeom prst="rect">
            <a:avLst/>
          </a:prstGeom>
          <a:solidFill>
            <a:srgbClr val="86AA4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30" name="Google Shape;930;p165"/>
          <p:cNvSpPr txBox="1">
            <a:spLocks noGrp="1"/>
          </p:cNvSpPr>
          <p:nvPr>
            <p:ph type="body" idx="1"/>
          </p:nvPr>
        </p:nvSpPr>
        <p:spPr>
          <a:xfrm>
            <a:off x="298462" y="2499412"/>
            <a:ext cx="1655762" cy="290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200">
                <a:solidFill>
                  <a:schemeClr val="lt1"/>
                </a:solidFill>
              </a:defRPr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1" name="Google Shape;931;p165"/>
          <p:cNvSpPr txBox="1">
            <a:spLocks noGrp="1"/>
          </p:cNvSpPr>
          <p:nvPr>
            <p:ph type="body" idx="2"/>
          </p:nvPr>
        </p:nvSpPr>
        <p:spPr>
          <a:xfrm>
            <a:off x="298462" y="2882459"/>
            <a:ext cx="2620962" cy="93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577983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166"/>
          <p:cNvSpPr/>
          <p:nvPr/>
        </p:nvSpPr>
        <p:spPr>
          <a:xfrm>
            <a:off x="-1" y="549437"/>
            <a:ext cx="4772025" cy="144641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34" name="Google Shape;934;p166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 ExtraBold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5" name="Google Shape;935;p166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35561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3200"/>
            </a:lvl1pPr>
            <a:lvl2pPr marL="609630" lvl="1" indent="-3302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  <a:defRPr sz="2800"/>
            </a:lvl2pPr>
            <a:lvl3pPr marL="914446" lvl="2" indent="-30481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2400"/>
            </a:lvl3pPr>
            <a:lvl4pPr marL="1219261" lvl="3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2000"/>
            </a:lvl4pPr>
            <a:lvl5pPr marL="1524076" lvl="4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2000"/>
            </a:lvl5pPr>
            <a:lvl6pPr marL="1828891" lvl="5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2000"/>
            </a:lvl6pPr>
            <a:lvl7pPr marL="2133707" lvl="6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2000"/>
            </a:lvl7pPr>
            <a:lvl8pPr marL="2438522" lvl="7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2000"/>
            </a:lvl8pPr>
            <a:lvl9pPr marL="2743337" lvl="8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36" name="Google Shape;936;p166"/>
          <p:cNvSpPr txBox="1">
            <a:spLocks noGrp="1"/>
          </p:cNvSpPr>
          <p:nvPr>
            <p:ph type="body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937" name="Google Shape;937;p16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38" name="Google Shape;938;p166"/>
          <p:cNvGrpSpPr/>
          <p:nvPr/>
        </p:nvGrpSpPr>
        <p:grpSpPr>
          <a:xfrm>
            <a:off x="1" y="5136"/>
            <a:ext cx="4462579" cy="5138364"/>
            <a:chOff x="0" y="5136"/>
            <a:chExt cx="4462579" cy="5138364"/>
          </a:xfrm>
        </p:grpSpPr>
        <p:sp>
          <p:nvSpPr>
            <p:cNvPr id="939" name="Google Shape;939;p166"/>
            <p:cNvSpPr/>
            <p:nvPr/>
          </p:nvSpPr>
          <p:spPr>
            <a:xfrm>
              <a:off x="0" y="5136"/>
              <a:ext cx="4462579" cy="51383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40" name="Google Shape;940;p166"/>
            <p:cNvSpPr/>
            <p:nvPr/>
          </p:nvSpPr>
          <p:spPr>
            <a:xfrm>
              <a:off x="0" y="549437"/>
              <a:ext cx="3700130" cy="8352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046435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167"/>
          <p:cNvSpPr/>
          <p:nvPr/>
        </p:nvSpPr>
        <p:spPr>
          <a:xfrm>
            <a:off x="-1" y="549437"/>
            <a:ext cx="4772025" cy="144641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43" name="Google Shape;943;p167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 ExtraBold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4" name="Google Shape;944;p167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45" name="Google Shape;945;p167"/>
          <p:cNvSpPr txBox="1">
            <a:spLocks noGrp="1"/>
          </p:cNvSpPr>
          <p:nvPr>
            <p:ph type="body" idx="1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946" name="Google Shape;946;p16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47" name="Google Shape;947;p16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48" name="Google Shape;948;p16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366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icture with Caption">
  <p:cSld name="1_Picture with Caption"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168"/>
          <p:cNvSpPr/>
          <p:nvPr/>
        </p:nvSpPr>
        <p:spPr>
          <a:xfrm>
            <a:off x="0" y="0"/>
            <a:ext cx="27432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51" name="Google Shape;951;p168"/>
          <p:cNvSpPr txBox="1">
            <a:spLocks noGrp="1"/>
          </p:cNvSpPr>
          <p:nvPr>
            <p:ph type="title"/>
          </p:nvPr>
        </p:nvSpPr>
        <p:spPr>
          <a:xfrm>
            <a:off x="5653456" y="254977"/>
            <a:ext cx="594140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pen Sans ExtraBold"/>
              <a:buNone/>
              <a:defRPr sz="3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2" name="Google Shape;952;p168"/>
          <p:cNvSpPr>
            <a:spLocks noGrp="1"/>
          </p:cNvSpPr>
          <p:nvPr>
            <p:ph type="pic" idx="2"/>
          </p:nvPr>
        </p:nvSpPr>
        <p:spPr>
          <a:xfrm>
            <a:off x="838201" y="1055078"/>
            <a:ext cx="3812931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53" name="Google Shape;953;p168"/>
          <p:cNvSpPr txBox="1">
            <a:spLocks noGrp="1"/>
          </p:cNvSpPr>
          <p:nvPr>
            <p:ph type="body" idx="1"/>
          </p:nvPr>
        </p:nvSpPr>
        <p:spPr>
          <a:xfrm>
            <a:off x="5653456" y="1855177"/>
            <a:ext cx="5941401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954" name="Google Shape;954;p16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55" name="Google Shape;955;p168"/>
          <p:cNvSpPr/>
          <p:nvPr/>
        </p:nvSpPr>
        <p:spPr>
          <a:xfrm>
            <a:off x="-120894" y="4482286"/>
            <a:ext cx="4772025" cy="14464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25026502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Picture with Caption">
  <p:cSld name="2_Picture with Caption"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69"/>
          <p:cNvSpPr/>
          <p:nvPr/>
        </p:nvSpPr>
        <p:spPr>
          <a:xfrm>
            <a:off x="0" y="0"/>
            <a:ext cx="27432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58" name="Google Shape;958;p169"/>
          <p:cNvSpPr txBox="1">
            <a:spLocks noGrp="1"/>
          </p:cNvSpPr>
          <p:nvPr>
            <p:ph type="title"/>
          </p:nvPr>
        </p:nvSpPr>
        <p:spPr>
          <a:xfrm>
            <a:off x="5653456" y="254977"/>
            <a:ext cx="594140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pen Sans ExtraBold"/>
              <a:buNone/>
              <a:defRPr sz="3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169"/>
          <p:cNvSpPr>
            <a:spLocks noGrp="1"/>
          </p:cNvSpPr>
          <p:nvPr>
            <p:ph type="pic" idx="2"/>
          </p:nvPr>
        </p:nvSpPr>
        <p:spPr>
          <a:xfrm>
            <a:off x="838201" y="1055078"/>
            <a:ext cx="3812931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60" name="Google Shape;960;p169"/>
          <p:cNvSpPr txBox="1">
            <a:spLocks noGrp="1"/>
          </p:cNvSpPr>
          <p:nvPr>
            <p:ph type="body" idx="1"/>
          </p:nvPr>
        </p:nvSpPr>
        <p:spPr>
          <a:xfrm>
            <a:off x="5653456" y="1855177"/>
            <a:ext cx="5941401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961" name="Google Shape;961;p16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62" name="Google Shape;962;p169"/>
          <p:cNvSpPr/>
          <p:nvPr/>
        </p:nvSpPr>
        <p:spPr>
          <a:xfrm>
            <a:off x="-120894" y="4482286"/>
            <a:ext cx="4772025" cy="1446417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361649041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Picture with Caption">
  <p:cSld name="3_Picture with Caption"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170"/>
          <p:cNvSpPr/>
          <p:nvPr/>
        </p:nvSpPr>
        <p:spPr>
          <a:xfrm>
            <a:off x="1" y="929298"/>
            <a:ext cx="4536831" cy="441642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5" name="Google Shape;965;p170"/>
          <p:cNvSpPr>
            <a:spLocks noGrp="1"/>
          </p:cNvSpPr>
          <p:nvPr>
            <p:ph type="pic" idx="2"/>
          </p:nvPr>
        </p:nvSpPr>
        <p:spPr>
          <a:xfrm>
            <a:off x="3956540" y="448408"/>
            <a:ext cx="8235462" cy="5328138"/>
          </a:xfrm>
          <a:prstGeom prst="rect">
            <a:avLst/>
          </a:prstGeom>
          <a:noFill/>
          <a:ln>
            <a:noFill/>
          </a:ln>
        </p:spPr>
      </p:sp>
      <p:sp>
        <p:nvSpPr>
          <p:cNvPr id="966" name="Google Shape;966;p170"/>
          <p:cNvSpPr txBox="1">
            <a:spLocks noGrp="1"/>
          </p:cNvSpPr>
          <p:nvPr>
            <p:ph type="body" idx="1"/>
          </p:nvPr>
        </p:nvSpPr>
        <p:spPr>
          <a:xfrm>
            <a:off x="395657" y="1201861"/>
            <a:ext cx="340262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600">
                <a:solidFill>
                  <a:schemeClr val="lt1"/>
                </a:solidFill>
              </a:defRPr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967" name="Google Shape;967;p17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635699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Picture with Caption">
  <p:cSld name="4_Picture with Caption"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171"/>
          <p:cNvSpPr/>
          <p:nvPr/>
        </p:nvSpPr>
        <p:spPr>
          <a:xfrm>
            <a:off x="1" y="929298"/>
            <a:ext cx="4378568" cy="44164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70" name="Google Shape;970;p171"/>
          <p:cNvSpPr>
            <a:spLocks noGrp="1"/>
          </p:cNvSpPr>
          <p:nvPr>
            <p:ph type="pic" idx="2"/>
          </p:nvPr>
        </p:nvSpPr>
        <p:spPr>
          <a:xfrm>
            <a:off x="3956540" y="448408"/>
            <a:ext cx="8235462" cy="5328138"/>
          </a:xfrm>
          <a:prstGeom prst="rect">
            <a:avLst/>
          </a:prstGeom>
          <a:noFill/>
          <a:ln>
            <a:noFill/>
          </a:ln>
        </p:spPr>
      </p:sp>
      <p:sp>
        <p:nvSpPr>
          <p:cNvPr id="971" name="Google Shape;971;p171"/>
          <p:cNvSpPr txBox="1">
            <a:spLocks noGrp="1"/>
          </p:cNvSpPr>
          <p:nvPr>
            <p:ph type="body" idx="1"/>
          </p:nvPr>
        </p:nvSpPr>
        <p:spPr>
          <a:xfrm>
            <a:off x="395657" y="1201861"/>
            <a:ext cx="340262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600">
                <a:solidFill>
                  <a:schemeClr val="lt1"/>
                </a:solidFill>
              </a:defRPr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972" name="Google Shape;972;p17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6663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8D524-52CD-47D5-A684-B5E73E8E0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22427-D107-49AA-A5DF-DEAE46F22C71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cap="none"/>
            </a:lvl1pPr>
            <a:lvl3pPr>
              <a:defRPr cap="none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2ADC5-3CB2-43A3-B26D-1EC61486D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234385-D3C1-4B8D-A1BF-4BC4D2975212}"/>
              </a:ext>
            </a:extLst>
          </p:cNvPr>
          <p:cNvSpPr/>
          <p:nvPr userDrawn="1"/>
        </p:nvSpPr>
        <p:spPr>
          <a:xfrm rot="5400000">
            <a:off x="9249002" y="2324133"/>
            <a:ext cx="5143502" cy="49523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58AADE-41ED-413E-A08D-20161EE090FE}"/>
              </a:ext>
            </a:extLst>
          </p:cNvPr>
          <p:cNvSpPr/>
          <p:nvPr userDrawn="1"/>
        </p:nvSpPr>
        <p:spPr>
          <a:xfrm>
            <a:off x="11722807" y="559984"/>
            <a:ext cx="340243" cy="296879"/>
          </a:xfrm>
          <a:prstGeom prst="rect">
            <a:avLst/>
          </a:prstGeom>
          <a:solidFill>
            <a:srgbClr val="4C2F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80959246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Picture with Caption">
  <p:cSld name="5_Picture with Caption"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172"/>
          <p:cNvSpPr/>
          <p:nvPr/>
        </p:nvSpPr>
        <p:spPr>
          <a:xfrm>
            <a:off x="0" y="929298"/>
            <a:ext cx="4378569" cy="44164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75" name="Google Shape;975;p172"/>
          <p:cNvSpPr>
            <a:spLocks noGrp="1"/>
          </p:cNvSpPr>
          <p:nvPr>
            <p:ph type="pic" idx="2"/>
          </p:nvPr>
        </p:nvSpPr>
        <p:spPr>
          <a:xfrm>
            <a:off x="3956540" y="448408"/>
            <a:ext cx="8235462" cy="5328138"/>
          </a:xfrm>
          <a:prstGeom prst="rect">
            <a:avLst/>
          </a:prstGeom>
          <a:noFill/>
          <a:ln>
            <a:noFill/>
          </a:ln>
        </p:spPr>
      </p:sp>
      <p:sp>
        <p:nvSpPr>
          <p:cNvPr id="976" name="Google Shape;976;p172"/>
          <p:cNvSpPr txBox="1">
            <a:spLocks noGrp="1"/>
          </p:cNvSpPr>
          <p:nvPr>
            <p:ph type="body" idx="1"/>
          </p:nvPr>
        </p:nvSpPr>
        <p:spPr>
          <a:xfrm>
            <a:off x="395657" y="1201861"/>
            <a:ext cx="340262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600">
                <a:solidFill>
                  <a:schemeClr val="lt1"/>
                </a:solidFill>
              </a:defRPr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977" name="Google Shape;977;p17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812635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17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173"/>
          <p:cNvSpPr txBox="1">
            <a:spLocks noGrp="1"/>
          </p:cNvSpPr>
          <p:nvPr>
            <p:ph type="body" idx="1"/>
          </p:nvPr>
        </p:nvSpPr>
        <p:spPr>
          <a:xfrm rot="5400000">
            <a:off x="3920332" y="-1256505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1" name="Google Shape;981;p17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493773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174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4" name="Google Shape;984;p17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5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5" name="Google Shape;985;p17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8699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175"/>
          <p:cNvSpPr txBox="1">
            <a:spLocks noGrp="1"/>
          </p:cNvSpPr>
          <p:nvPr>
            <p:ph type="body" idx="1"/>
          </p:nvPr>
        </p:nvSpPr>
        <p:spPr>
          <a:xfrm>
            <a:off x="597231" y="3093653"/>
            <a:ext cx="10929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marR="0" lvl="0" indent="-287881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erriweather Sans"/>
              <a:buChar char="&gt;"/>
              <a:defRPr sz="3200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609630" marR="0" lvl="1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2667"/>
              <a:buFont typeface="Arial"/>
              <a:buChar char="–"/>
              <a:defRPr sz="2667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marL="914446" marR="0" lvl="2" indent="-254013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erriweather Sans"/>
              <a:buChar char="&gt;"/>
              <a:defRPr sz="2400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marL="1219261" marR="0" lvl="3" indent="-242709" algn="l">
              <a:lnSpc>
                <a:spcPct val="90000"/>
              </a:lnSpc>
              <a:spcBef>
                <a:spcPts val="427"/>
              </a:spcBef>
              <a:spcAft>
                <a:spcPts val="0"/>
              </a:spcAft>
              <a:buClr>
                <a:schemeClr val="dk2"/>
              </a:buClr>
              <a:buSzPts val="2133"/>
              <a:buFont typeface="Arial"/>
              <a:buChar char="–"/>
              <a:defRPr sz="2133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marL="1524076" marR="0" lvl="4" indent="-231448" algn="l">
              <a:lnSpc>
                <a:spcPct val="90000"/>
              </a:lnSpc>
              <a:spcBef>
                <a:spcPts val="373"/>
              </a:spcBef>
              <a:spcAft>
                <a:spcPts val="0"/>
              </a:spcAft>
              <a:buClr>
                <a:schemeClr val="dk2"/>
              </a:buClr>
              <a:buSzPts val="1867"/>
              <a:buFont typeface="Merriweather Sans"/>
              <a:buChar char="&gt;"/>
              <a:defRPr sz="1867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marL="1828891" marR="0" lvl="5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133707" marR="0" lvl="6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38522" marR="0" lvl="7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337" marR="0" lvl="8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8" name="Google Shape;988;p175"/>
          <p:cNvSpPr txBox="1">
            <a:spLocks noGrp="1"/>
          </p:cNvSpPr>
          <p:nvPr>
            <p:ph type="body" idx="2"/>
          </p:nvPr>
        </p:nvSpPr>
        <p:spPr>
          <a:xfrm>
            <a:off x="613833" y="2307557"/>
            <a:ext cx="10912800" cy="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marR="0" lvl="0" indent="-152408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630" marR="0" lvl="1" indent="-152408" algn="l">
              <a:lnSpc>
                <a:spcPct val="90000"/>
              </a:lnSpc>
              <a:spcBef>
                <a:spcPts val="747"/>
              </a:spcBef>
              <a:spcAft>
                <a:spcPts val="0"/>
              </a:spcAft>
              <a:buClr>
                <a:srgbClr val="E8D3A2"/>
              </a:buClr>
              <a:buSzPts val="3733"/>
              <a:buFont typeface="Arial"/>
              <a:buNone/>
              <a:defRPr sz="3734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914446" marR="0" lvl="2" indent="-152408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E8D3A2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219261" marR="0" lvl="3" indent="-152408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E8D3A2"/>
              </a:buClr>
              <a:buSzPts val="2667"/>
              <a:buFont typeface="Arial"/>
              <a:buNone/>
              <a:defRPr sz="2667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1524076" marR="0" lvl="4" indent="-152408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E8D3A2"/>
              </a:buClr>
              <a:buSzPts val="2667"/>
              <a:buFont typeface="Arial"/>
              <a:buNone/>
              <a:defRPr sz="2667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1828891" marR="0" lvl="5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133707" marR="0" lvl="6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38522" marR="0" lvl="7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337" marR="0" lvl="8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989" name="Google Shape;989;p1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1166" y="1818013"/>
            <a:ext cx="1453460" cy="128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1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40057" y="6234041"/>
            <a:ext cx="3386655" cy="229748"/>
          </a:xfrm>
          <a:prstGeom prst="rect">
            <a:avLst/>
          </a:prstGeom>
          <a:noFill/>
          <a:ln>
            <a:noFill/>
          </a:ln>
        </p:spPr>
      </p:pic>
      <p:sp>
        <p:nvSpPr>
          <p:cNvPr id="991" name="Google Shape;991;p175"/>
          <p:cNvSpPr txBox="1">
            <a:spLocks noGrp="1"/>
          </p:cNvSpPr>
          <p:nvPr>
            <p:ph type="title"/>
          </p:nvPr>
        </p:nvSpPr>
        <p:spPr>
          <a:xfrm>
            <a:off x="613833" y="492978"/>
            <a:ext cx="10912800" cy="13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Encode Sans Black"/>
              <a:buNone/>
              <a:defRPr sz="4000" b="1" i="0" u="none" strike="noStrike" cap="none">
                <a:solidFill>
                  <a:schemeClr val="dk1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8171229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+ Content">
  <p:cSld name="Header + Content"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176"/>
          <p:cNvSpPr txBox="1">
            <a:spLocks noGrp="1"/>
          </p:cNvSpPr>
          <p:nvPr>
            <p:ph type="body" idx="1"/>
          </p:nvPr>
        </p:nvSpPr>
        <p:spPr>
          <a:xfrm>
            <a:off x="879073" y="1736726"/>
            <a:ext cx="10928280" cy="370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30481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2E83"/>
              </a:buClr>
              <a:buSzPts val="3600"/>
              <a:buFont typeface="Merriweather Sans"/>
              <a:buChar char="&gt;"/>
              <a:defRPr sz="2400" b="1" i="0">
                <a:solidFill>
                  <a:srgbClr val="4B2E8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609630" lvl="1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2E83"/>
              </a:buClr>
              <a:buSzPts val="3000"/>
              <a:buChar char="•"/>
              <a:defRPr sz="2000" b="1" i="0">
                <a:solidFill>
                  <a:srgbClr val="4B2E8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marL="914446" lvl="2" indent="-26671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2E83"/>
              </a:buClr>
              <a:buSzPts val="2700"/>
              <a:buFont typeface="Merriweather Sans"/>
              <a:buChar char="&gt;"/>
              <a:defRPr sz="1800" b="1" i="0">
                <a:solidFill>
                  <a:srgbClr val="4B2E8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marL="1219261" lvl="3" indent="-25401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2E83"/>
              </a:buClr>
              <a:buSzPts val="2400"/>
              <a:buChar char="•"/>
              <a:defRPr sz="1600" b="1" i="0">
                <a:solidFill>
                  <a:srgbClr val="4B2E8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marL="1524076" lvl="4" indent="-24131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2E83"/>
              </a:buClr>
              <a:buSzPts val="2100"/>
              <a:buFont typeface="Merriweather Sans"/>
              <a:buChar char="&gt;"/>
              <a:defRPr sz="1400" b="1" i="0">
                <a:solidFill>
                  <a:srgbClr val="4B2E8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94" name="Google Shape;994;p176" descr="W Logo_Purple_2685_HE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63200" y="5710428"/>
            <a:ext cx="1828800" cy="923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5" name="Google Shape;995;p1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4" y="1384032"/>
            <a:ext cx="1052748" cy="68930"/>
          </a:xfrm>
          <a:prstGeom prst="rect">
            <a:avLst/>
          </a:prstGeom>
          <a:noFill/>
          <a:ln>
            <a:noFill/>
          </a:ln>
        </p:spPr>
      </p:pic>
      <p:sp>
        <p:nvSpPr>
          <p:cNvPr id="996" name="Google Shape;996;p176"/>
          <p:cNvSpPr txBox="1">
            <a:spLocks noGrp="1"/>
          </p:cNvSpPr>
          <p:nvPr>
            <p:ph type="title"/>
          </p:nvPr>
        </p:nvSpPr>
        <p:spPr>
          <a:xfrm>
            <a:off x="879073" y="371512"/>
            <a:ext cx="10928280" cy="99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Encode Sans Black"/>
              <a:buNone/>
              <a:defRPr sz="3000" b="1" i="0">
                <a:latin typeface="Encode Sans Black"/>
                <a:ea typeface="Encode Sans Black"/>
                <a:cs typeface="Encode Sans Black"/>
                <a:sym typeface="Encode Sans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654211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Picture with Caption">
  <p:cSld name="7_Picture with Caption"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177"/>
          <p:cNvSpPr/>
          <p:nvPr/>
        </p:nvSpPr>
        <p:spPr>
          <a:xfrm>
            <a:off x="0" y="929298"/>
            <a:ext cx="4378569" cy="44164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Open Sans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99" name="Google Shape;999;p177"/>
          <p:cNvSpPr>
            <a:spLocks noGrp="1"/>
          </p:cNvSpPr>
          <p:nvPr>
            <p:ph type="pic" idx="2"/>
          </p:nvPr>
        </p:nvSpPr>
        <p:spPr>
          <a:xfrm>
            <a:off x="3956540" y="448408"/>
            <a:ext cx="8235462" cy="5328138"/>
          </a:xfrm>
          <a:prstGeom prst="rect">
            <a:avLst/>
          </a:prstGeom>
          <a:noFill/>
          <a:ln>
            <a:noFill/>
          </a:ln>
        </p:spPr>
      </p:sp>
      <p:sp>
        <p:nvSpPr>
          <p:cNvPr id="1000" name="Google Shape;1000;p177"/>
          <p:cNvSpPr txBox="1">
            <a:spLocks noGrp="1"/>
          </p:cNvSpPr>
          <p:nvPr>
            <p:ph type="body" idx="1"/>
          </p:nvPr>
        </p:nvSpPr>
        <p:spPr>
          <a:xfrm>
            <a:off x="395657" y="1201861"/>
            <a:ext cx="340262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01" name="Google Shape;1001;p17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r">
              <a:spcBef>
                <a:spcPts val="0"/>
              </a:spcBef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r">
              <a:spcBef>
                <a:spcPts val="0"/>
              </a:spcBef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r">
              <a:spcBef>
                <a:spcPts val="0"/>
              </a:spcBef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r">
              <a:spcBef>
                <a:spcPts val="0"/>
              </a:spcBef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r">
              <a:spcBef>
                <a:spcPts val="0"/>
              </a:spcBef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r">
              <a:spcBef>
                <a:spcPts val="0"/>
              </a:spcBef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r">
              <a:spcBef>
                <a:spcPts val="0"/>
              </a:spcBef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r">
              <a:spcBef>
                <a:spcPts val="0"/>
              </a:spcBef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549559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178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pen Sans ExtraBold"/>
              <a:buNone/>
              <a:defRPr sz="6934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9pPr>
          </a:lstStyle>
          <a:p>
            <a:endParaRPr/>
          </a:p>
        </p:txBody>
      </p:sp>
      <p:sp>
        <p:nvSpPr>
          <p:cNvPr id="1004" name="Google Shape;1004;p178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9pPr>
          </a:lstStyle>
          <a:p>
            <a:endParaRPr/>
          </a:p>
        </p:txBody>
      </p:sp>
      <p:sp>
        <p:nvSpPr>
          <p:cNvPr id="1005" name="Google Shape;1005;p17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736921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17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08" name="Google Shape;1008;p179"/>
          <p:cNvSpPr/>
          <p:nvPr/>
        </p:nvSpPr>
        <p:spPr>
          <a:xfrm>
            <a:off x="4389041" y="4779975"/>
            <a:ext cx="7802961" cy="2078027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09" name="Google Shape;1009;p179" descr="A picture containing person, outdoor, tree, sky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13994"/>
          <a:stretch/>
        </p:blipFill>
        <p:spPr>
          <a:xfrm>
            <a:off x="5171635" y="377626"/>
            <a:ext cx="6599564" cy="5755127"/>
          </a:xfrm>
          <a:prstGeom prst="rect">
            <a:avLst/>
          </a:prstGeom>
          <a:noFill/>
          <a:ln>
            <a:noFill/>
          </a:ln>
        </p:spPr>
      </p:pic>
      <p:sp>
        <p:nvSpPr>
          <p:cNvPr id="1010" name="Google Shape;1010;p179"/>
          <p:cNvSpPr/>
          <p:nvPr/>
        </p:nvSpPr>
        <p:spPr>
          <a:xfrm>
            <a:off x="0" y="0"/>
            <a:ext cx="2671022" cy="372234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11" name="Google Shape;1011;p179"/>
          <p:cNvSpPr/>
          <p:nvPr/>
        </p:nvSpPr>
        <p:spPr>
          <a:xfrm>
            <a:off x="546414" y="3189444"/>
            <a:ext cx="45719" cy="328071"/>
          </a:xfrm>
          <a:prstGeom prst="rect">
            <a:avLst/>
          </a:prstGeom>
          <a:solidFill>
            <a:srgbClr val="3A3A3C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12" name="Google Shape;1012;p179"/>
          <p:cNvSpPr/>
          <p:nvPr/>
        </p:nvSpPr>
        <p:spPr>
          <a:xfrm>
            <a:off x="580430" y="4779975"/>
            <a:ext cx="1061354" cy="333153"/>
          </a:xfrm>
          <a:prstGeom prst="rect">
            <a:avLst/>
          </a:prstGeom>
          <a:solidFill>
            <a:srgbClr val="3A3A3C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13" name="Google Shape;1013;p179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7265" t="15438" r="7029" b="26983"/>
          <a:stretch/>
        </p:blipFill>
        <p:spPr>
          <a:xfrm>
            <a:off x="447862" y="680644"/>
            <a:ext cx="2223160" cy="386638"/>
          </a:xfrm>
          <a:prstGeom prst="rect">
            <a:avLst/>
          </a:prstGeom>
          <a:noFill/>
          <a:ln>
            <a:noFill/>
          </a:ln>
        </p:spPr>
      </p:pic>
      <p:sp>
        <p:nvSpPr>
          <p:cNvPr id="1014" name="Google Shape;1014;p179"/>
          <p:cNvSpPr txBox="1">
            <a:spLocks noGrp="1"/>
          </p:cNvSpPr>
          <p:nvPr>
            <p:ph type="body" idx="1"/>
          </p:nvPr>
        </p:nvSpPr>
        <p:spPr>
          <a:xfrm>
            <a:off x="546412" y="1710007"/>
            <a:ext cx="3487738" cy="1239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b="1"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5" name="Google Shape;1015;p179"/>
          <p:cNvSpPr txBox="1">
            <a:spLocks noGrp="1"/>
          </p:cNvSpPr>
          <p:nvPr>
            <p:ph type="body" idx="2"/>
          </p:nvPr>
        </p:nvSpPr>
        <p:spPr>
          <a:xfrm>
            <a:off x="695327" y="3189288"/>
            <a:ext cx="3292475" cy="32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1800"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6" name="Google Shape;1016;p179"/>
          <p:cNvSpPr txBox="1">
            <a:spLocks noGrp="1"/>
          </p:cNvSpPr>
          <p:nvPr>
            <p:ph type="body" idx="3"/>
          </p:nvPr>
        </p:nvSpPr>
        <p:spPr>
          <a:xfrm>
            <a:off x="581026" y="4779963"/>
            <a:ext cx="1060450" cy="32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lvl="0" indent="-15240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600">
                <a:solidFill>
                  <a:schemeClr val="lt1"/>
                </a:solidFill>
              </a:defRPr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7" name="Google Shape;1017;p179"/>
          <p:cNvSpPr txBox="1">
            <a:spLocks noGrp="1"/>
          </p:cNvSpPr>
          <p:nvPr>
            <p:ph type="body" idx="4"/>
          </p:nvPr>
        </p:nvSpPr>
        <p:spPr>
          <a:xfrm>
            <a:off x="1741488" y="4779963"/>
            <a:ext cx="3292474" cy="32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519699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180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180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1" name="Google Shape;1021;p18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22" name="Google Shape;1022;p180"/>
          <p:cNvSpPr/>
          <p:nvPr/>
        </p:nvSpPr>
        <p:spPr>
          <a:xfrm rot="5400000">
            <a:off x="9249002" y="2324134"/>
            <a:ext cx="5143502" cy="49523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3" name="Google Shape;1023;p180"/>
          <p:cNvSpPr/>
          <p:nvPr/>
        </p:nvSpPr>
        <p:spPr>
          <a:xfrm>
            <a:off x="11722808" y="559985"/>
            <a:ext cx="340243" cy="296879"/>
          </a:xfrm>
          <a:prstGeom prst="rect">
            <a:avLst/>
          </a:prstGeom>
          <a:solidFill>
            <a:srgbClr val="4C2F83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284100678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18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181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3302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  <a:defRPr cap="none"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cap="none"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7" name="Google Shape;1027;p18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28" name="Google Shape;1028;p181"/>
          <p:cNvSpPr/>
          <p:nvPr/>
        </p:nvSpPr>
        <p:spPr>
          <a:xfrm rot="5400000">
            <a:off x="9249002" y="2324134"/>
            <a:ext cx="5143502" cy="49523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9" name="Google Shape;1029;p181"/>
          <p:cNvSpPr/>
          <p:nvPr/>
        </p:nvSpPr>
        <p:spPr>
          <a:xfrm>
            <a:off x="11722808" y="559985"/>
            <a:ext cx="340243" cy="296879"/>
          </a:xfrm>
          <a:prstGeom prst="rect">
            <a:avLst/>
          </a:prstGeom>
          <a:solidFill>
            <a:srgbClr val="4C2F83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513882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18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32" name="Google Shape;1032;p182"/>
          <p:cNvSpPr/>
          <p:nvPr/>
        </p:nvSpPr>
        <p:spPr>
          <a:xfrm>
            <a:off x="4389040" y="4779974"/>
            <a:ext cx="7802961" cy="2078027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33" name="Google Shape;1033;p182" descr="A picture containing person, outdoor, tree, sky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13994"/>
          <a:stretch/>
        </p:blipFill>
        <p:spPr>
          <a:xfrm>
            <a:off x="5171635" y="377625"/>
            <a:ext cx="6599564" cy="5755127"/>
          </a:xfrm>
          <a:prstGeom prst="rect">
            <a:avLst/>
          </a:prstGeom>
          <a:noFill/>
          <a:ln>
            <a:noFill/>
          </a:ln>
        </p:spPr>
      </p:pic>
      <p:sp>
        <p:nvSpPr>
          <p:cNvPr id="1034" name="Google Shape;1034;p182"/>
          <p:cNvSpPr/>
          <p:nvPr/>
        </p:nvSpPr>
        <p:spPr>
          <a:xfrm>
            <a:off x="0" y="0"/>
            <a:ext cx="2671022" cy="372234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35" name="Google Shape;1035;p182"/>
          <p:cNvSpPr/>
          <p:nvPr/>
        </p:nvSpPr>
        <p:spPr>
          <a:xfrm>
            <a:off x="546413" y="3189443"/>
            <a:ext cx="45719" cy="328071"/>
          </a:xfrm>
          <a:prstGeom prst="rect">
            <a:avLst/>
          </a:prstGeom>
          <a:solidFill>
            <a:srgbClr val="3A3A3C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36" name="Google Shape;1036;p182"/>
          <p:cNvSpPr/>
          <p:nvPr/>
        </p:nvSpPr>
        <p:spPr>
          <a:xfrm>
            <a:off x="580430" y="4779974"/>
            <a:ext cx="1061354" cy="333153"/>
          </a:xfrm>
          <a:prstGeom prst="rect">
            <a:avLst/>
          </a:prstGeom>
          <a:solidFill>
            <a:srgbClr val="3A3A3C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37" name="Google Shape;1037;p182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7265" t="15438" r="7029" b="26983"/>
          <a:stretch/>
        </p:blipFill>
        <p:spPr>
          <a:xfrm>
            <a:off x="447862" y="680644"/>
            <a:ext cx="2223160" cy="386638"/>
          </a:xfrm>
          <a:prstGeom prst="rect">
            <a:avLst/>
          </a:prstGeom>
          <a:noFill/>
          <a:ln>
            <a:noFill/>
          </a:ln>
        </p:spPr>
      </p:pic>
      <p:sp>
        <p:nvSpPr>
          <p:cNvPr id="1038" name="Google Shape;1038;p182"/>
          <p:cNvSpPr txBox="1">
            <a:spLocks noGrp="1"/>
          </p:cNvSpPr>
          <p:nvPr>
            <p:ph type="body" idx="1"/>
          </p:nvPr>
        </p:nvSpPr>
        <p:spPr>
          <a:xfrm>
            <a:off x="546412" y="1710006"/>
            <a:ext cx="3487738" cy="1239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b="1"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9" name="Google Shape;1039;p182"/>
          <p:cNvSpPr txBox="1">
            <a:spLocks noGrp="1"/>
          </p:cNvSpPr>
          <p:nvPr>
            <p:ph type="body" idx="2"/>
          </p:nvPr>
        </p:nvSpPr>
        <p:spPr>
          <a:xfrm>
            <a:off x="695326" y="3189288"/>
            <a:ext cx="3292475" cy="32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1800"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0" name="Google Shape;1040;p182"/>
          <p:cNvSpPr txBox="1">
            <a:spLocks noGrp="1"/>
          </p:cNvSpPr>
          <p:nvPr>
            <p:ph type="body" idx="3"/>
          </p:nvPr>
        </p:nvSpPr>
        <p:spPr>
          <a:xfrm>
            <a:off x="581026" y="4779963"/>
            <a:ext cx="1060450" cy="32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lvl="0" indent="-15240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600">
                <a:solidFill>
                  <a:schemeClr val="lt1"/>
                </a:solidFill>
              </a:defRPr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1" name="Google Shape;1041;p182"/>
          <p:cNvSpPr txBox="1">
            <a:spLocks noGrp="1"/>
          </p:cNvSpPr>
          <p:nvPr>
            <p:ph type="body" idx="4"/>
          </p:nvPr>
        </p:nvSpPr>
        <p:spPr>
          <a:xfrm>
            <a:off x="1741488" y="4779963"/>
            <a:ext cx="3292474" cy="32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8568346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18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4" name="Google Shape;1044;p183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5" name="Google Shape;1045;p18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46" name="Google Shape;1046;p183"/>
          <p:cNvSpPr/>
          <p:nvPr/>
        </p:nvSpPr>
        <p:spPr>
          <a:xfrm rot="5400000">
            <a:off x="9249002" y="2324133"/>
            <a:ext cx="5143502" cy="49523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47" name="Google Shape;1047;p183"/>
          <p:cNvSpPr/>
          <p:nvPr/>
        </p:nvSpPr>
        <p:spPr>
          <a:xfrm>
            <a:off x="11722807" y="559984"/>
            <a:ext cx="340243" cy="296879"/>
          </a:xfrm>
          <a:prstGeom prst="rect">
            <a:avLst/>
          </a:prstGeom>
          <a:solidFill>
            <a:srgbClr val="4C2F83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132353727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18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0" name="Google Shape;1050;p184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3302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  <a:defRPr cap="none"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cap="none"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1" name="Google Shape;1051;p18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52" name="Google Shape;1052;p184"/>
          <p:cNvSpPr/>
          <p:nvPr/>
        </p:nvSpPr>
        <p:spPr>
          <a:xfrm rot="5400000">
            <a:off x="9249002" y="2324133"/>
            <a:ext cx="5143502" cy="49523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53" name="Google Shape;1053;p184"/>
          <p:cNvSpPr/>
          <p:nvPr/>
        </p:nvSpPr>
        <p:spPr>
          <a:xfrm>
            <a:off x="11722807" y="559984"/>
            <a:ext cx="340243" cy="296879"/>
          </a:xfrm>
          <a:prstGeom prst="rect">
            <a:avLst/>
          </a:prstGeom>
          <a:solidFill>
            <a:srgbClr val="4C2F83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66484638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185"/>
          <p:cNvSpPr txBox="1"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Open Sans ExtraBold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6" name="Google Shape;1056;p185"/>
          <p:cNvSpPr txBox="1"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F8F8F"/>
              </a:buClr>
              <a:buSzPts val="3600"/>
              <a:buNone/>
              <a:defRPr sz="2400">
                <a:solidFill>
                  <a:srgbClr val="8F8F8F"/>
                </a:solidFill>
              </a:defRPr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3000"/>
              <a:buNone/>
              <a:defRPr sz="2000">
                <a:solidFill>
                  <a:srgbClr val="8F8F8F"/>
                </a:solidFill>
              </a:defRPr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700"/>
              <a:buNone/>
              <a:defRPr sz="1800">
                <a:solidFill>
                  <a:srgbClr val="8F8F8F"/>
                </a:solidFill>
              </a:defRPr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400"/>
              <a:buNone/>
              <a:defRPr sz="1600">
                <a:solidFill>
                  <a:srgbClr val="8F8F8F"/>
                </a:solidFill>
              </a:defRPr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400"/>
              <a:buNone/>
              <a:defRPr sz="1600">
                <a:solidFill>
                  <a:srgbClr val="8F8F8F"/>
                </a:solidFill>
              </a:defRPr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400"/>
              <a:buNone/>
              <a:defRPr sz="1600">
                <a:solidFill>
                  <a:srgbClr val="8F8F8F"/>
                </a:solidFill>
              </a:defRPr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400"/>
              <a:buNone/>
              <a:defRPr sz="1600">
                <a:solidFill>
                  <a:srgbClr val="8F8F8F"/>
                </a:solidFill>
              </a:defRPr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400"/>
              <a:buNone/>
              <a:defRPr sz="1600">
                <a:solidFill>
                  <a:srgbClr val="8F8F8F"/>
                </a:solidFill>
              </a:defRPr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400"/>
              <a:buNone/>
              <a:defRPr sz="1600">
                <a:solidFill>
                  <a:srgbClr val="8F8F8F"/>
                </a:solidFill>
              </a:defRPr>
            </a:lvl9pPr>
          </a:lstStyle>
          <a:p>
            <a:endParaRPr/>
          </a:p>
        </p:txBody>
      </p:sp>
      <p:sp>
        <p:nvSpPr>
          <p:cNvPr id="1057" name="Google Shape;1057;p18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166892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186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0" name="Google Shape;1060;p186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1" name="Google Shape;1061;p186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2" name="Google Shape;1062;p18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31155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Only">
  <p:cSld name="8_Title Only"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187"/>
          <p:cNvSpPr/>
          <p:nvPr/>
        </p:nvSpPr>
        <p:spPr>
          <a:xfrm>
            <a:off x="0" y="489096"/>
            <a:ext cx="12192000" cy="53577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5" name="Google Shape;1065;p187"/>
          <p:cNvSpPr/>
          <p:nvPr/>
        </p:nvSpPr>
        <p:spPr>
          <a:xfrm>
            <a:off x="5539154" y="717766"/>
            <a:ext cx="6652846" cy="835274"/>
          </a:xfrm>
          <a:prstGeom prst="rect">
            <a:avLst/>
          </a:prstGeom>
          <a:solidFill>
            <a:srgbClr val="86AA4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6" name="Google Shape;1066;p187"/>
          <p:cNvSpPr/>
          <p:nvPr/>
        </p:nvSpPr>
        <p:spPr>
          <a:xfrm>
            <a:off x="-2" y="986966"/>
            <a:ext cx="340243" cy="29687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7" name="Google Shape;1067;p187"/>
          <p:cNvSpPr txBox="1">
            <a:spLocks noGrp="1"/>
          </p:cNvSpPr>
          <p:nvPr>
            <p:ph type="title"/>
          </p:nvPr>
        </p:nvSpPr>
        <p:spPr>
          <a:xfrm>
            <a:off x="800238" y="717768"/>
            <a:ext cx="4278923" cy="835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Open Sans ExtraBold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8" name="Google Shape;1068;p18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48577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Only">
  <p:cSld name="7_Title Only"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188"/>
          <p:cNvSpPr/>
          <p:nvPr/>
        </p:nvSpPr>
        <p:spPr>
          <a:xfrm>
            <a:off x="0" y="489096"/>
            <a:ext cx="12192000" cy="53577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71" name="Google Shape;1071;p188"/>
          <p:cNvSpPr/>
          <p:nvPr/>
        </p:nvSpPr>
        <p:spPr>
          <a:xfrm>
            <a:off x="5539154" y="717766"/>
            <a:ext cx="6652846" cy="83527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72" name="Google Shape;1072;p188"/>
          <p:cNvSpPr/>
          <p:nvPr/>
        </p:nvSpPr>
        <p:spPr>
          <a:xfrm>
            <a:off x="-2" y="986966"/>
            <a:ext cx="340243" cy="29687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73" name="Google Shape;1073;p188"/>
          <p:cNvSpPr txBox="1">
            <a:spLocks noGrp="1"/>
          </p:cNvSpPr>
          <p:nvPr>
            <p:ph type="title"/>
          </p:nvPr>
        </p:nvSpPr>
        <p:spPr>
          <a:xfrm>
            <a:off x="800238" y="717768"/>
            <a:ext cx="4278923" cy="835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Open Sans ExtraBold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4" name="Google Shape;1074;p18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65777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Only">
  <p:cSld name="6_Title Only"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189"/>
          <p:cNvSpPr/>
          <p:nvPr/>
        </p:nvSpPr>
        <p:spPr>
          <a:xfrm>
            <a:off x="0" y="489096"/>
            <a:ext cx="12192000" cy="53577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77" name="Google Shape;1077;p189"/>
          <p:cNvSpPr/>
          <p:nvPr/>
        </p:nvSpPr>
        <p:spPr>
          <a:xfrm>
            <a:off x="5539154" y="717766"/>
            <a:ext cx="6652846" cy="835274"/>
          </a:xfrm>
          <a:prstGeom prst="rect">
            <a:avLst/>
          </a:prstGeom>
          <a:solidFill>
            <a:schemeClr val="accent4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78" name="Google Shape;1078;p189"/>
          <p:cNvSpPr/>
          <p:nvPr/>
        </p:nvSpPr>
        <p:spPr>
          <a:xfrm>
            <a:off x="-2" y="986966"/>
            <a:ext cx="340243" cy="29687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79" name="Google Shape;1079;p189"/>
          <p:cNvSpPr txBox="1">
            <a:spLocks noGrp="1"/>
          </p:cNvSpPr>
          <p:nvPr>
            <p:ph type="title"/>
          </p:nvPr>
        </p:nvSpPr>
        <p:spPr>
          <a:xfrm>
            <a:off x="800238" y="717768"/>
            <a:ext cx="4278923" cy="835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Open Sans ExtraBold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0" name="Google Shape;1080;p18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18246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Picture with Caption">
  <p:cSld name="20_Picture with Caption"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190"/>
          <p:cNvSpPr/>
          <p:nvPr/>
        </p:nvSpPr>
        <p:spPr>
          <a:xfrm>
            <a:off x="-1" y="549438"/>
            <a:ext cx="4772025" cy="144641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83" name="Google Shape;1083;p190"/>
          <p:cNvSpPr txBox="1"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 ExtraBold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4" name="Google Shape;1084;p190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85" name="Google Shape;1085;p190"/>
          <p:cNvSpPr txBox="1">
            <a:spLocks noGrp="1"/>
          </p:cNvSpPr>
          <p:nvPr>
            <p:ph type="body" idx="1"/>
          </p:nvPr>
        </p:nvSpPr>
        <p:spPr>
          <a:xfrm>
            <a:off x="839790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1086" name="Google Shape;1086;p19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87" name="Google Shape;1087;p19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88" name="Google Shape;1088;p19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05646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Picture with Caption">
  <p:cSld name="19_Picture with Caption"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191"/>
          <p:cNvSpPr/>
          <p:nvPr/>
        </p:nvSpPr>
        <p:spPr>
          <a:xfrm>
            <a:off x="0" y="0"/>
            <a:ext cx="27432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91" name="Google Shape;1091;p191"/>
          <p:cNvSpPr txBox="1">
            <a:spLocks noGrp="1"/>
          </p:cNvSpPr>
          <p:nvPr>
            <p:ph type="title"/>
          </p:nvPr>
        </p:nvSpPr>
        <p:spPr>
          <a:xfrm>
            <a:off x="5653456" y="254977"/>
            <a:ext cx="594140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pen Sans ExtraBold"/>
              <a:buNone/>
              <a:defRPr sz="3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2" name="Google Shape;1092;p191"/>
          <p:cNvSpPr>
            <a:spLocks noGrp="1"/>
          </p:cNvSpPr>
          <p:nvPr>
            <p:ph type="pic" idx="2"/>
          </p:nvPr>
        </p:nvSpPr>
        <p:spPr>
          <a:xfrm>
            <a:off x="838202" y="1055079"/>
            <a:ext cx="3812931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3" name="Google Shape;1093;p191"/>
          <p:cNvSpPr txBox="1">
            <a:spLocks noGrp="1"/>
          </p:cNvSpPr>
          <p:nvPr>
            <p:ph type="body" idx="1"/>
          </p:nvPr>
        </p:nvSpPr>
        <p:spPr>
          <a:xfrm>
            <a:off x="5653457" y="1855177"/>
            <a:ext cx="5941401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1094" name="Google Shape;1094;p19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95" name="Google Shape;1095;p191"/>
          <p:cNvSpPr/>
          <p:nvPr/>
        </p:nvSpPr>
        <p:spPr>
          <a:xfrm>
            <a:off x="-120894" y="4482287"/>
            <a:ext cx="4772025" cy="14464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676965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Picture with Caption">
  <p:cSld name="18_Picture with Caption"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192"/>
          <p:cNvSpPr/>
          <p:nvPr/>
        </p:nvSpPr>
        <p:spPr>
          <a:xfrm>
            <a:off x="0" y="0"/>
            <a:ext cx="27432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98" name="Google Shape;1098;p192"/>
          <p:cNvSpPr txBox="1">
            <a:spLocks noGrp="1"/>
          </p:cNvSpPr>
          <p:nvPr>
            <p:ph type="title"/>
          </p:nvPr>
        </p:nvSpPr>
        <p:spPr>
          <a:xfrm>
            <a:off x="5653456" y="254977"/>
            <a:ext cx="594140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pen Sans ExtraBold"/>
              <a:buNone/>
              <a:defRPr sz="3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9" name="Google Shape;1099;p192"/>
          <p:cNvSpPr>
            <a:spLocks noGrp="1"/>
          </p:cNvSpPr>
          <p:nvPr>
            <p:ph type="pic" idx="2"/>
          </p:nvPr>
        </p:nvSpPr>
        <p:spPr>
          <a:xfrm>
            <a:off x="838202" y="1055079"/>
            <a:ext cx="3812931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100" name="Google Shape;1100;p192"/>
          <p:cNvSpPr txBox="1">
            <a:spLocks noGrp="1"/>
          </p:cNvSpPr>
          <p:nvPr>
            <p:ph type="body" idx="1"/>
          </p:nvPr>
        </p:nvSpPr>
        <p:spPr>
          <a:xfrm>
            <a:off x="5653457" y="1855177"/>
            <a:ext cx="5941401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1101" name="Google Shape;1101;p19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02" name="Google Shape;1102;p192"/>
          <p:cNvSpPr/>
          <p:nvPr/>
        </p:nvSpPr>
        <p:spPr>
          <a:xfrm>
            <a:off x="-120894" y="4482287"/>
            <a:ext cx="4772025" cy="1446417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580415007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Picture with Caption">
  <p:cSld name="17_Picture with Caption"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193"/>
          <p:cNvSpPr/>
          <p:nvPr/>
        </p:nvSpPr>
        <p:spPr>
          <a:xfrm>
            <a:off x="2" y="929298"/>
            <a:ext cx="4536831" cy="441642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05" name="Google Shape;1105;p193"/>
          <p:cNvSpPr>
            <a:spLocks noGrp="1"/>
          </p:cNvSpPr>
          <p:nvPr>
            <p:ph type="pic" idx="2"/>
          </p:nvPr>
        </p:nvSpPr>
        <p:spPr>
          <a:xfrm>
            <a:off x="3956540" y="448408"/>
            <a:ext cx="8235462" cy="5328138"/>
          </a:xfrm>
          <a:prstGeom prst="rect">
            <a:avLst/>
          </a:prstGeom>
          <a:noFill/>
          <a:ln>
            <a:noFill/>
          </a:ln>
        </p:spPr>
      </p:sp>
      <p:sp>
        <p:nvSpPr>
          <p:cNvPr id="1106" name="Google Shape;1106;p193"/>
          <p:cNvSpPr txBox="1">
            <a:spLocks noGrp="1"/>
          </p:cNvSpPr>
          <p:nvPr>
            <p:ph type="body" idx="1"/>
          </p:nvPr>
        </p:nvSpPr>
        <p:spPr>
          <a:xfrm>
            <a:off x="395657" y="1201861"/>
            <a:ext cx="340262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600">
                <a:solidFill>
                  <a:schemeClr val="lt1"/>
                </a:solidFill>
              </a:defRPr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1107" name="Google Shape;1107;p19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836774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Picture with Caption">
  <p:cSld name="15_Picture with Caption"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194"/>
          <p:cNvSpPr/>
          <p:nvPr/>
        </p:nvSpPr>
        <p:spPr>
          <a:xfrm>
            <a:off x="0" y="929298"/>
            <a:ext cx="4378569" cy="44164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10" name="Google Shape;1110;p194"/>
          <p:cNvSpPr>
            <a:spLocks noGrp="1"/>
          </p:cNvSpPr>
          <p:nvPr>
            <p:ph type="pic" idx="2"/>
          </p:nvPr>
        </p:nvSpPr>
        <p:spPr>
          <a:xfrm>
            <a:off x="3956540" y="448408"/>
            <a:ext cx="8235462" cy="5328138"/>
          </a:xfrm>
          <a:prstGeom prst="rect">
            <a:avLst/>
          </a:prstGeom>
          <a:noFill/>
          <a:ln>
            <a:noFill/>
          </a:ln>
        </p:spPr>
      </p:sp>
      <p:sp>
        <p:nvSpPr>
          <p:cNvPr id="1111" name="Google Shape;1111;p194"/>
          <p:cNvSpPr txBox="1">
            <a:spLocks noGrp="1"/>
          </p:cNvSpPr>
          <p:nvPr>
            <p:ph type="body" idx="1"/>
          </p:nvPr>
        </p:nvSpPr>
        <p:spPr>
          <a:xfrm>
            <a:off x="395657" y="1201861"/>
            <a:ext cx="340262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600">
                <a:solidFill>
                  <a:schemeClr val="lt1"/>
                </a:solidFill>
              </a:defRPr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1112" name="Google Shape;1112;p19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162425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1_Custom Layout"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195"/>
          <p:cNvSpPr txBox="1">
            <a:spLocks noGrp="1"/>
          </p:cNvSpPr>
          <p:nvPr>
            <p:ph type="body" idx="1"/>
          </p:nvPr>
        </p:nvSpPr>
        <p:spPr>
          <a:xfrm>
            <a:off x="597231" y="3093653"/>
            <a:ext cx="10929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marR="0" lvl="0" indent="-287881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erriweather Sans"/>
              <a:buChar char="&gt;"/>
              <a:defRPr sz="3200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609630" marR="0" lvl="1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2667"/>
              <a:buFont typeface="Arial"/>
              <a:buChar char="–"/>
              <a:defRPr sz="2667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marL="914446" marR="0" lvl="2" indent="-254013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erriweather Sans"/>
              <a:buChar char="&gt;"/>
              <a:defRPr sz="2400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marL="1219261" marR="0" lvl="3" indent="-242709" algn="l">
              <a:lnSpc>
                <a:spcPct val="90000"/>
              </a:lnSpc>
              <a:spcBef>
                <a:spcPts val="427"/>
              </a:spcBef>
              <a:spcAft>
                <a:spcPts val="0"/>
              </a:spcAft>
              <a:buClr>
                <a:schemeClr val="dk2"/>
              </a:buClr>
              <a:buSzPts val="2133"/>
              <a:buFont typeface="Arial"/>
              <a:buChar char="–"/>
              <a:defRPr sz="2133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marL="1524076" marR="0" lvl="4" indent="-231448" algn="l">
              <a:lnSpc>
                <a:spcPct val="90000"/>
              </a:lnSpc>
              <a:spcBef>
                <a:spcPts val="373"/>
              </a:spcBef>
              <a:spcAft>
                <a:spcPts val="0"/>
              </a:spcAft>
              <a:buClr>
                <a:schemeClr val="dk2"/>
              </a:buClr>
              <a:buSzPts val="1867"/>
              <a:buFont typeface="Merriweather Sans"/>
              <a:buChar char="&gt;"/>
              <a:defRPr sz="1867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marL="1828891" marR="0" lvl="5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133707" marR="0" lvl="6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38522" marR="0" lvl="7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337" marR="0" lvl="8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5" name="Google Shape;1115;p195"/>
          <p:cNvSpPr txBox="1">
            <a:spLocks noGrp="1"/>
          </p:cNvSpPr>
          <p:nvPr>
            <p:ph type="body" idx="2"/>
          </p:nvPr>
        </p:nvSpPr>
        <p:spPr>
          <a:xfrm>
            <a:off x="613833" y="2307557"/>
            <a:ext cx="10912800" cy="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marR="0" lvl="0" indent="-152408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630" marR="0" lvl="1" indent="-152408" algn="l">
              <a:lnSpc>
                <a:spcPct val="90000"/>
              </a:lnSpc>
              <a:spcBef>
                <a:spcPts val="747"/>
              </a:spcBef>
              <a:spcAft>
                <a:spcPts val="0"/>
              </a:spcAft>
              <a:buClr>
                <a:srgbClr val="E8D3A2"/>
              </a:buClr>
              <a:buSzPts val="3733"/>
              <a:buFont typeface="Arial"/>
              <a:buNone/>
              <a:defRPr sz="3734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914446" marR="0" lvl="2" indent="-152408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E8D3A2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219261" marR="0" lvl="3" indent="-152408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E8D3A2"/>
              </a:buClr>
              <a:buSzPts val="2667"/>
              <a:buFont typeface="Arial"/>
              <a:buNone/>
              <a:defRPr sz="2667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1524076" marR="0" lvl="4" indent="-152408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E8D3A2"/>
              </a:buClr>
              <a:buSzPts val="2667"/>
              <a:buFont typeface="Arial"/>
              <a:buNone/>
              <a:defRPr sz="2667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1828891" marR="0" lvl="5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133707" marR="0" lvl="6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38522" marR="0" lvl="7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337" marR="0" lvl="8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16" name="Google Shape;1116;p1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1166" y="1818014"/>
            <a:ext cx="1453460" cy="128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7" name="Google Shape;1117;p1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40058" y="6234041"/>
            <a:ext cx="3386655" cy="229748"/>
          </a:xfrm>
          <a:prstGeom prst="rect">
            <a:avLst/>
          </a:prstGeom>
          <a:noFill/>
          <a:ln>
            <a:noFill/>
          </a:ln>
        </p:spPr>
      </p:pic>
      <p:sp>
        <p:nvSpPr>
          <p:cNvPr id="1118" name="Google Shape;1118;p195"/>
          <p:cNvSpPr txBox="1">
            <a:spLocks noGrp="1"/>
          </p:cNvSpPr>
          <p:nvPr>
            <p:ph type="title"/>
          </p:nvPr>
        </p:nvSpPr>
        <p:spPr>
          <a:xfrm>
            <a:off x="613833" y="492978"/>
            <a:ext cx="10912800" cy="13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Encode Sans Black"/>
              <a:buNone/>
              <a:defRPr sz="4000" b="1" i="0" u="none" strike="noStrike" cap="none">
                <a:solidFill>
                  <a:schemeClr val="dk1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598608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Header + Content">
  <p:cSld name="2_Header + Content"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196"/>
          <p:cNvSpPr txBox="1">
            <a:spLocks noGrp="1"/>
          </p:cNvSpPr>
          <p:nvPr>
            <p:ph type="body" idx="1"/>
          </p:nvPr>
        </p:nvSpPr>
        <p:spPr>
          <a:xfrm>
            <a:off x="879073" y="1736726"/>
            <a:ext cx="10928280" cy="370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30481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2E83"/>
              </a:buClr>
              <a:buSzPts val="3600"/>
              <a:buFont typeface="Merriweather Sans"/>
              <a:buChar char="&gt;"/>
              <a:defRPr sz="2400" b="1" i="0">
                <a:solidFill>
                  <a:srgbClr val="4B2E8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609630" lvl="1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2E83"/>
              </a:buClr>
              <a:buSzPts val="3000"/>
              <a:buChar char="•"/>
              <a:defRPr sz="2000" b="1" i="0">
                <a:solidFill>
                  <a:srgbClr val="4B2E8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marL="914446" lvl="2" indent="-26671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2E83"/>
              </a:buClr>
              <a:buSzPts val="2700"/>
              <a:buFont typeface="Merriweather Sans"/>
              <a:buChar char="&gt;"/>
              <a:defRPr sz="1800" b="1" i="0">
                <a:solidFill>
                  <a:srgbClr val="4B2E8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marL="1219261" lvl="3" indent="-25401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2E83"/>
              </a:buClr>
              <a:buSzPts val="2400"/>
              <a:buChar char="•"/>
              <a:defRPr sz="1600" b="1" i="0">
                <a:solidFill>
                  <a:srgbClr val="4B2E8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marL="1524076" lvl="4" indent="-24131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2E83"/>
              </a:buClr>
              <a:buSzPts val="2100"/>
              <a:buFont typeface="Merriweather Sans"/>
              <a:buChar char="&gt;"/>
              <a:defRPr sz="1400" b="1" i="0">
                <a:solidFill>
                  <a:srgbClr val="4B2E8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21" name="Google Shape;1121;p196" descr="W Logo_Purple_2685_HE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63200" y="5710428"/>
            <a:ext cx="1828800" cy="923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Google Shape;1122;p1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4" y="1384032"/>
            <a:ext cx="1052748" cy="68930"/>
          </a:xfrm>
          <a:prstGeom prst="rect">
            <a:avLst/>
          </a:prstGeom>
          <a:noFill/>
          <a:ln>
            <a:noFill/>
          </a:ln>
        </p:spPr>
      </p:pic>
      <p:sp>
        <p:nvSpPr>
          <p:cNvPr id="1123" name="Google Shape;1123;p196"/>
          <p:cNvSpPr txBox="1">
            <a:spLocks noGrp="1"/>
          </p:cNvSpPr>
          <p:nvPr>
            <p:ph type="title"/>
          </p:nvPr>
        </p:nvSpPr>
        <p:spPr>
          <a:xfrm>
            <a:off x="879073" y="371512"/>
            <a:ext cx="10928280" cy="99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Encode Sans Black"/>
              <a:buNone/>
              <a:defRPr sz="3000" b="1" i="0">
                <a:latin typeface="Encode Sans Black"/>
                <a:ea typeface="Encode Sans Black"/>
                <a:cs typeface="Encode Sans Black"/>
                <a:sym typeface="Encode Sans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9078074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1_Custom Layout"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197"/>
          <p:cNvSpPr txBox="1">
            <a:spLocks noGrp="1"/>
          </p:cNvSpPr>
          <p:nvPr>
            <p:ph type="body" idx="1"/>
          </p:nvPr>
        </p:nvSpPr>
        <p:spPr>
          <a:xfrm>
            <a:off x="597231" y="3093653"/>
            <a:ext cx="10929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marR="0" lvl="0" indent="-287881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erriweather Sans"/>
              <a:buChar char="&gt;"/>
              <a:defRPr sz="3200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1pPr>
            <a:lvl2pPr marL="609630" marR="0" lvl="1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2667"/>
              <a:buFont typeface="Arial"/>
              <a:buChar char="–"/>
              <a:defRPr sz="2667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2pPr>
            <a:lvl3pPr marL="914446" marR="0" lvl="2" indent="-254013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erriweather Sans"/>
              <a:buChar char="&gt;"/>
              <a:defRPr sz="2400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3pPr>
            <a:lvl4pPr marL="1219261" marR="0" lvl="3" indent="-242709" algn="l">
              <a:lnSpc>
                <a:spcPct val="90000"/>
              </a:lnSpc>
              <a:spcBef>
                <a:spcPts val="427"/>
              </a:spcBef>
              <a:spcAft>
                <a:spcPts val="0"/>
              </a:spcAft>
              <a:buClr>
                <a:schemeClr val="dk2"/>
              </a:buClr>
              <a:buSzPts val="2133"/>
              <a:buFont typeface="Arial"/>
              <a:buChar char="–"/>
              <a:defRPr sz="2133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4pPr>
            <a:lvl5pPr marL="1524076" marR="0" lvl="4" indent="-231448" algn="l">
              <a:lnSpc>
                <a:spcPct val="90000"/>
              </a:lnSpc>
              <a:spcBef>
                <a:spcPts val="373"/>
              </a:spcBef>
              <a:spcAft>
                <a:spcPts val="0"/>
              </a:spcAft>
              <a:buClr>
                <a:schemeClr val="dk2"/>
              </a:buClr>
              <a:buSzPts val="1867"/>
              <a:buFont typeface="Merriweather Sans"/>
              <a:buChar char="&gt;"/>
              <a:defRPr sz="1867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5pPr>
            <a:lvl6pPr marL="1828891" marR="0" lvl="5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133707" marR="0" lvl="6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38522" marR="0" lvl="7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337" marR="0" lvl="8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6" name="Google Shape;1126;p197"/>
          <p:cNvSpPr txBox="1">
            <a:spLocks noGrp="1"/>
          </p:cNvSpPr>
          <p:nvPr>
            <p:ph type="body" idx="2"/>
          </p:nvPr>
        </p:nvSpPr>
        <p:spPr>
          <a:xfrm>
            <a:off x="613833" y="2307557"/>
            <a:ext cx="10912800" cy="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marR="0" lvl="0" indent="-152408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630" marR="0" lvl="1" indent="-152408" algn="l">
              <a:lnSpc>
                <a:spcPct val="90000"/>
              </a:lnSpc>
              <a:spcBef>
                <a:spcPts val="747"/>
              </a:spcBef>
              <a:spcAft>
                <a:spcPts val="0"/>
              </a:spcAft>
              <a:buClr>
                <a:srgbClr val="E8D3A2"/>
              </a:buClr>
              <a:buSzPts val="3733"/>
              <a:buFont typeface="Arial"/>
              <a:buNone/>
              <a:defRPr sz="3734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914446" marR="0" lvl="2" indent="-152408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E8D3A2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219261" marR="0" lvl="3" indent="-152408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E8D3A2"/>
              </a:buClr>
              <a:buSzPts val="2667"/>
              <a:buFont typeface="Arial"/>
              <a:buNone/>
              <a:defRPr sz="2667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1524076" marR="0" lvl="4" indent="-152408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E8D3A2"/>
              </a:buClr>
              <a:buSzPts val="2667"/>
              <a:buFont typeface="Arial"/>
              <a:buNone/>
              <a:defRPr sz="2667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1828891" marR="0" lvl="5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133707" marR="0" lvl="6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38522" marR="0" lvl="7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337" marR="0" lvl="8" indent="-26531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27" name="Google Shape;1127;p1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1166" y="1818013"/>
            <a:ext cx="1453460" cy="128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1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40057" y="6234041"/>
            <a:ext cx="3386655" cy="229748"/>
          </a:xfrm>
          <a:prstGeom prst="rect">
            <a:avLst/>
          </a:prstGeom>
          <a:noFill/>
          <a:ln>
            <a:noFill/>
          </a:ln>
        </p:spPr>
      </p:pic>
      <p:sp>
        <p:nvSpPr>
          <p:cNvPr id="1129" name="Google Shape;1129;p197"/>
          <p:cNvSpPr txBox="1">
            <a:spLocks noGrp="1"/>
          </p:cNvSpPr>
          <p:nvPr>
            <p:ph type="title"/>
          </p:nvPr>
        </p:nvSpPr>
        <p:spPr>
          <a:xfrm>
            <a:off x="613833" y="492978"/>
            <a:ext cx="10912800" cy="13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Encode Sans Black"/>
              <a:buNone/>
              <a:defRPr sz="4000" b="1" i="0" u="none" strike="noStrike" cap="none">
                <a:solidFill>
                  <a:schemeClr val="dk1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3683962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Header + Content">
  <p:cSld name="1_Header + Content"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198"/>
          <p:cNvSpPr txBox="1">
            <a:spLocks noGrp="1"/>
          </p:cNvSpPr>
          <p:nvPr>
            <p:ph type="body" idx="1"/>
          </p:nvPr>
        </p:nvSpPr>
        <p:spPr>
          <a:xfrm>
            <a:off x="879073" y="1736726"/>
            <a:ext cx="10928280" cy="370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30481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2E83"/>
              </a:buClr>
              <a:buSzPts val="3600"/>
              <a:buFont typeface="Merriweather Sans"/>
              <a:buChar char="&gt;"/>
              <a:defRPr sz="2400" b="1" i="0">
                <a:solidFill>
                  <a:srgbClr val="4B2E83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1pPr>
            <a:lvl2pPr marL="609630" lvl="1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2E83"/>
              </a:buClr>
              <a:buSzPts val="3000"/>
              <a:buChar char="•"/>
              <a:defRPr sz="2000" b="1" i="0">
                <a:solidFill>
                  <a:srgbClr val="4B2E83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2pPr>
            <a:lvl3pPr marL="914446" lvl="2" indent="-26671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2E83"/>
              </a:buClr>
              <a:buSzPts val="2700"/>
              <a:buFont typeface="Merriweather Sans"/>
              <a:buChar char="&gt;"/>
              <a:defRPr sz="1800" b="1" i="0">
                <a:solidFill>
                  <a:srgbClr val="4B2E83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3pPr>
            <a:lvl4pPr marL="1219261" lvl="3" indent="-25401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2E83"/>
              </a:buClr>
              <a:buSzPts val="2400"/>
              <a:buChar char="•"/>
              <a:defRPr sz="1600" b="1" i="0">
                <a:solidFill>
                  <a:srgbClr val="4B2E83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4pPr>
            <a:lvl5pPr marL="1524076" lvl="4" indent="-24131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2E83"/>
              </a:buClr>
              <a:buSzPts val="2100"/>
              <a:buFont typeface="Merriweather Sans"/>
              <a:buChar char="&gt;"/>
              <a:defRPr sz="1400" b="1" i="0">
                <a:solidFill>
                  <a:srgbClr val="4B2E83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32" name="Google Shape;1132;p198" descr="W Logo_Purple_2685_HE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63200" y="5710428"/>
            <a:ext cx="1828800" cy="923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3" name="Google Shape;1133;p1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4" y="1384032"/>
            <a:ext cx="1052748" cy="68930"/>
          </a:xfrm>
          <a:prstGeom prst="rect">
            <a:avLst/>
          </a:prstGeom>
          <a:noFill/>
          <a:ln>
            <a:noFill/>
          </a:ln>
        </p:spPr>
      </p:pic>
      <p:sp>
        <p:nvSpPr>
          <p:cNvPr id="1134" name="Google Shape;1134;p198"/>
          <p:cNvSpPr txBox="1">
            <a:spLocks noGrp="1"/>
          </p:cNvSpPr>
          <p:nvPr>
            <p:ph type="title"/>
          </p:nvPr>
        </p:nvSpPr>
        <p:spPr>
          <a:xfrm>
            <a:off x="879073" y="371512"/>
            <a:ext cx="10928280" cy="99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Encode Sans Black"/>
              <a:buNone/>
              <a:defRPr sz="3000" b="1" i="0">
                <a:latin typeface="Encode Sans Black"/>
                <a:ea typeface="Encode Sans Black"/>
                <a:cs typeface="Encode Sans Black"/>
                <a:sym typeface="Encode Sans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5056985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4">
  <p:cSld name="Title Slide 4"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" name="Google Shape;1136;p1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7441" y="4568600"/>
            <a:ext cx="2133600" cy="186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7" name="Google Shape;1137;p199" descr="W Logo_Purple_2685_HE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78553" y="5626608"/>
            <a:ext cx="1828800" cy="1231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p19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7448" y="6234042"/>
            <a:ext cx="3386655" cy="229748"/>
          </a:xfrm>
          <a:prstGeom prst="rect">
            <a:avLst/>
          </a:prstGeom>
          <a:noFill/>
          <a:ln>
            <a:noFill/>
          </a:ln>
        </p:spPr>
      </p:pic>
      <p:sp>
        <p:nvSpPr>
          <p:cNvPr id="1139" name="Google Shape;1139;p199"/>
          <p:cNvSpPr txBox="1">
            <a:spLocks noGrp="1"/>
          </p:cNvSpPr>
          <p:nvPr>
            <p:ph type="title"/>
          </p:nvPr>
        </p:nvSpPr>
        <p:spPr>
          <a:xfrm>
            <a:off x="613835" y="859991"/>
            <a:ext cx="9364800" cy="35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Encode Sans Black"/>
              <a:buNone/>
              <a:defRPr sz="6668" b="1" i="0" u="none" strike="noStrike" cap="none">
                <a:solidFill>
                  <a:schemeClr val="dk1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4232442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Picture with Caption">
  <p:cSld name="7_Picture with Caption"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p200"/>
          <p:cNvSpPr/>
          <p:nvPr/>
        </p:nvSpPr>
        <p:spPr>
          <a:xfrm>
            <a:off x="1" y="929299"/>
            <a:ext cx="4378400" cy="441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42" name="Google Shape;1142;p200"/>
          <p:cNvSpPr>
            <a:spLocks noGrp="1"/>
          </p:cNvSpPr>
          <p:nvPr>
            <p:ph type="pic" idx="2"/>
          </p:nvPr>
        </p:nvSpPr>
        <p:spPr>
          <a:xfrm>
            <a:off x="3956539" y="448408"/>
            <a:ext cx="8235600" cy="5328000"/>
          </a:xfrm>
          <a:prstGeom prst="rect">
            <a:avLst/>
          </a:prstGeom>
          <a:noFill/>
          <a:ln>
            <a:noFill/>
          </a:ln>
        </p:spPr>
      </p:sp>
      <p:sp>
        <p:nvSpPr>
          <p:cNvPr id="1143" name="Google Shape;1143;p200"/>
          <p:cNvSpPr txBox="1">
            <a:spLocks noGrp="1"/>
          </p:cNvSpPr>
          <p:nvPr>
            <p:ph type="body" idx="1"/>
          </p:nvPr>
        </p:nvSpPr>
        <p:spPr>
          <a:xfrm>
            <a:off x="395657" y="1201861"/>
            <a:ext cx="3402800" cy="38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44" name="Google Shape;1144;p20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088970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wo Content">
  <p:cSld name="2_Two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20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2000000" cy="2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147" name="Google Shape;1147;p201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2000000" cy="2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148" name="Google Shape;1148;p20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49" name="Google Shape;1149;p201"/>
          <p:cNvSpPr txBox="1">
            <a:spLocks noGrp="1"/>
          </p:cNvSpPr>
          <p:nvPr>
            <p:ph type="title"/>
          </p:nvPr>
        </p:nvSpPr>
        <p:spPr>
          <a:xfrm>
            <a:off x="1207317" y="239293"/>
            <a:ext cx="9776669" cy="1295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0" name="Google Shape;1150;p201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30481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2400">
                <a:latin typeface="Rockwell"/>
                <a:ea typeface="Rockwell"/>
                <a:cs typeface="Rockwell"/>
                <a:sym typeface="Rockwell"/>
              </a:defRPr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1" name="Google Shape;1151;p201"/>
          <p:cNvSpPr txBox="1">
            <a:spLocks noGrp="1"/>
          </p:cNvSpPr>
          <p:nvPr>
            <p:ph type="body" idx="2"/>
          </p:nvPr>
        </p:nvSpPr>
        <p:spPr>
          <a:xfrm>
            <a:off x="6317211" y="1825626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30481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2400">
                <a:latin typeface="Rockwell"/>
                <a:ea typeface="Rockwell"/>
                <a:cs typeface="Rockwell"/>
                <a:sym typeface="Rockwell"/>
              </a:defRPr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17545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marL="609585" lvl="0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867"/>
            </a:lvl1pPr>
            <a:lvl2pPr marL="1219170" lvl="1" indent="-3809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1600"/>
            </a:lvl2pPr>
            <a:lvl3pPr marL="1828754" lvl="2" indent="-3809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1600"/>
            </a:lvl3pPr>
            <a:lvl4pPr marL="2438339" lvl="3" indent="-3809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1600"/>
            </a:lvl4pPr>
            <a:lvl5pPr marL="3047924" lvl="4" indent="-3809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1600"/>
            </a:lvl5pPr>
            <a:lvl6pPr marL="3657509" lvl="5" indent="-3809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1600"/>
            </a:lvl6pPr>
            <a:lvl7pPr marL="4267093" lvl="6" indent="-3809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1600"/>
            </a:lvl7pPr>
            <a:lvl8pPr marL="4876678" lvl="7" indent="-3809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1600"/>
            </a:lvl8pPr>
            <a:lvl9pPr marL="5486263" lvl="8" indent="-3809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16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marL="609585" lvl="0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867"/>
            </a:lvl1pPr>
            <a:lvl2pPr marL="1219170" lvl="1" indent="-3809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1600"/>
            </a:lvl2pPr>
            <a:lvl3pPr marL="1828754" lvl="2" indent="-3809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1600"/>
            </a:lvl3pPr>
            <a:lvl4pPr marL="2438339" lvl="3" indent="-3809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1600"/>
            </a:lvl4pPr>
            <a:lvl5pPr marL="3047924" lvl="4" indent="-3809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1600"/>
            </a:lvl5pPr>
            <a:lvl6pPr marL="3657509" lvl="5" indent="-3809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1600"/>
            </a:lvl6pPr>
            <a:lvl7pPr marL="4267093" lvl="6" indent="-3809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1600"/>
            </a:lvl7pPr>
            <a:lvl8pPr marL="4876678" lvl="7" indent="-3809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1600"/>
            </a:lvl8pPr>
            <a:lvl9pPr marL="5486263" lvl="8" indent="-3809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16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6_Title and Content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20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ExtraBol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4" name="Google Shape;1154;p202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5" name="Google Shape;1155;p202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156" name="Google Shape;1156;p202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157" name="Google Shape;1157;p202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924478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Picture with Caption">
  <p:cSld name="7_Picture with Caption"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203"/>
          <p:cNvSpPr/>
          <p:nvPr/>
        </p:nvSpPr>
        <p:spPr>
          <a:xfrm>
            <a:off x="0" y="929298"/>
            <a:ext cx="4378569" cy="44164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17" tIns="45700" rIns="91417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Open Sans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60" name="Google Shape;1160;p203"/>
          <p:cNvSpPr>
            <a:spLocks noGrp="1"/>
          </p:cNvSpPr>
          <p:nvPr>
            <p:ph type="pic" idx="2"/>
          </p:nvPr>
        </p:nvSpPr>
        <p:spPr>
          <a:xfrm>
            <a:off x="3956540" y="448408"/>
            <a:ext cx="8235462" cy="5328138"/>
          </a:xfrm>
          <a:prstGeom prst="rect">
            <a:avLst/>
          </a:prstGeom>
          <a:noFill/>
          <a:ln>
            <a:noFill/>
          </a:ln>
        </p:spPr>
      </p:sp>
      <p:sp>
        <p:nvSpPr>
          <p:cNvPr id="1161" name="Google Shape;1161;p203"/>
          <p:cNvSpPr txBox="1">
            <a:spLocks noGrp="1"/>
          </p:cNvSpPr>
          <p:nvPr>
            <p:ph type="body" idx="1"/>
          </p:nvPr>
        </p:nvSpPr>
        <p:spPr>
          <a:xfrm>
            <a:off x="395657" y="1201861"/>
            <a:ext cx="340262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62" name="Google Shape;1162;p20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r">
              <a:spcBef>
                <a:spcPts val="0"/>
              </a:spcBef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r">
              <a:spcBef>
                <a:spcPts val="0"/>
              </a:spcBef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r">
              <a:spcBef>
                <a:spcPts val="0"/>
              </a:spcBef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r">
              <a:spcBef>
                <a:spcPts val="0"/>
              </a:spcBef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r">
              <a:spcBef>
                <a:spcPts val="0"/>
              </a:spcBef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r">
              <a:spcBef>
                <a:spcPts val="0"/>
              </a:spcBef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r">
              <a:spcBef>
                <a:spcPts val="0"/>
              </a:spcBef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r">
              <a:spcBef>
                <a:spcPts val="0"/>
              </a:spcBef>
              <a:buClr>
                <a:schemeClr val="lt1"/>
              </a:buClr>
              <a:buSzPts val="18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28294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3_Title slide"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20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pen Sans ExtraBold"/>
              <a:buNone/>
              <a:defRPr sz="6934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9pPr>
          </a:lstStyle>
          <a:p>
            <a:endParaRPr/>
          </a:p>
        </p:txBody>
      </p:sp>
      <p:sp>
        <p:nvSpPr>
          <p:cNvPr id="1165" name="Google Shape;1165;p20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9pPr>
          </a:lstStyle>
          <a:p>
            <a:endParaRPr/>
          </a:p>
        </p:txBody>
      </p:sp>
      <p:sp>
        <p:nvSpPr>
          <p:cNvPr id="1166" name="Google Shape;1166;p20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06270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ECCBE-E955-4888-8EC4-E83D5A338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3FAD37-A8A9-4E09-B178-7C641C34F8F8}"/>
              </a:ext>
            </a:extLst>
          </p:cNvPr>
          <p:cNvSpPr/>
          <p:nvPr userDrawn="1"/>
        </p:nvSpPr>
        <p:spPr>
          <a:xfrm>
            <a:off x="4389040" y="4779974"/>
            <a:ext cx="7802961" cy="2078027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 descr="A picture containing person, outdoor, tree, sky&#10;&#10;Description automatically generated">
            <a:extLst>
              <a:ext uri="{FF2B5EF4-FFF2-40B4-BE49-F238E27FC236}">
                <a16:creationId xmlns:a16="http://schemas.microsoft.com/office/drawing/2014/main" id="{121F0A37-8724-44B8-B73B-572AE2B90B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995"/>
          <a:stretch/>
        </p:blipFill>
        <p:spPr>
          <a:xfrm>
            <a:off x="5171635" y="377625"/>
            <a:ext cx="6599564" cy="575512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E9FF4F4-F30F-46C7-B0FA-F72A824EFD65}"/>
              </a:ext>
            </a:extLst>
          </p:cNvPr>
          <p:cNvSpPr/>
          <p:nvPr userDrawn="1"/>
        </p:nvSpPr>
        <p:spPr>
          <a:xfrm>
            <a:off x="0" y="0"/>
            <a:ext cx="2671022" cy="372234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C34BCB-422B-4B7D-B051-68A5A1C0D4D0}"/>
              </a:ext>
            </a:extLst>
          </p:cNvPr>
          <p:cNvSpPr/>
          <p:nvPr userDrawn="1"/>
        </p:nvSpPr>
        <p:spPr>
          <a:xfrm>
            <a:off x="546413" y="3189443"/>
            <a:ext cx="45719" cy="328071"/>
          </a:xfrm>
          <a:prstGeom prst="rect">
            <a:avLst/>
          </a:prstGeom>
          <a:solidFill>
            <a:srgbClr val="3A3A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BEF727-698F-44FA-9523-1EEDE12E8957}"/>
              </a:ext>
            </a:extLst>
          </p:cNvPr>
          <p:cNvSpPr/>
          <p:nvPr userDrawn="1"/>
        </p:nvSpPr>
        <p:spPr>
          <a:xfrm>
            <a:off x="580430" y="4779974"/>
            <a:ext cx="1061354" cy="333153"/>
          </a:xfrm>
          <a:prstGeom prst="rect">
            <a:avLst/>
          </a:prstGeom>
          <a:solidFill>
            <a:srgbClr val="3A3A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E1F19A8D-C827-4DE2-9AF4-5110DE8FF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265" t="15438" r="7030" b="26984"/>
          <a:stretch/>
        </p:blipFill>
        <p:spPr>
          <a:xfrm>
            <a:off x="447862" y="680644"/>
            <a:ext cx="2223160" cy="386638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748991F-5403-446D-98B5-D6A42CF92D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6412" y="1710006"/>
            <a:ext cx="3487738" cy="1239471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Insert presentation title here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13ABAD0-0673-4BCA-9E3E-B66B6FF822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6" y="3189288"/>
            <a:ext cx="3292475" cy="328612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Subtitle, partner org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27D82C3B-E5CE-4BEA-9B7C-6E340F1B59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1026" y="4779963"/>
            <a:ext cx="1060450" cy="328612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DDF65F31-2B05-4589-9526-EC70BF70CF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41488" y="4779963"/>
            <a:ext cx="3292474" cy="32861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Location or conference</a:t>
            </a:r>
          </a:p>
        </p:txBody>
      </p:sp>
    </p:spTree>
    <p:extLst>
      <p:ext uri="{BB962C8B-B14F-4D97-AF65-F5344CB8AC3E}">
        <p14:creationId xmlns:p14="http://schemas.microsoft.com/office/powerpoint/2010/main" val="683029250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8D524-52CD-47D5-A684-B5E73E8E0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22427-D107-49AA-A5DF-DEAE46F22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2ADC5-3CB2-43A3-B26D-1EC61486D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234385-D3C1-4B8D-A1BF-4BC4D2975212}"/>
              </a:ext>
            </a:extLst>
          </p:cNvPr>
          <p:cNvSpPr/>
          <p:nvPr userDrawn="1"/>
        </p:nvSpPr>
        <p:spPr>
          <a:xfrm rot="5400000">
            <a:off x="9249002" y="2324133"/>
            <a:ext cx="5143502" cy="49523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58AADE-41ED-413E-A08D-20161EE090FE}"/>
              </a:ext>
            </a:extLst>
          </p:cNvPr>
          <p:cNvSpPr/>
          <p:nvPr userDrawn="1"/>
        </p:nvSpPr>
        <p:spPr>
          <a:xfrm>
            <a:off x="11722807" y="559984"/>
            <a:ext cx="340243" cy="296879"/>
          </a:xfrm>
          <a:prstGeom prst="rect">
            <a:avLst/>
          </a:prstGeom>
          <a:solidFill>
            <a:srgbClr val="4C2F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58175086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8D524-52CD-47D5-A684-B5E73E8E0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22427-D107-49AA-A5DF-DEAE46F22C71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cap="none"/>
            </a:lvl1pPr>
            <a:lvl3pPr>
              <a:defRPr cap="none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2ADC5-3CB2-43A3-B26D-1EC61486D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234385-D3C1-4B8D-A1BF-4BC4D2975212}"/>
              </a:ext>
            </a:extLst>
          </p:cNvPr>
          <p:cNvSpPr/>
          <p:nvPr userDrawn="1"/>
        </p:nvSpPr>
        <p:spPr>
          <a:xfrm rot="5400000">
            <a:off x="9249002" y="2324133"/>
            <a:ext cx="5143502" cy="49523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58AADE-41ED-413E-A08D-20161EE090FE}"/>
              </a:ext>
            </a:extLst>
          </p:cNvPr>
          <p:cNvSpPr/>
          <p:nvPr userDrawn="1"/>
        </p:nvSpPr>
        <p:spPr>
          <a:xfrm>
            <a:off x="11722807" y="559984"/>
            <a:ext cx="340243" cy="296879"/>
          </a:xfrm>
          <a:prstGeom prst="rect">
            <a:avLst/>
          </a:prstGeom>
          <a:solidFill>
            <a:srgbClr val="4C2F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244214785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EF51B-64E3-491E-89C3-7A4A09B2A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44F1C-A585-4D27-AD59-B380A99D4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F0F0F-1363-496A-8153-65E0181C9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388570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0CB94-D6FA-48A5-A737-E9AEBB3B0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7189A-3D13-46F9-901F-7A31FBF58D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CC2903-0D23-491B-B2EE-A9FC818D36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547E6A-87D9-43AD-9709-AE65B52A7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342611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07181-15B9-4B35-AF8F-DF4CC2DB1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745EC-F099-42CE-B78C-7C9527A5A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16492C-72AB-4081-AF5A-447B70B82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6D2FA6-20E7-4381-B0BD-1598E57DBE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2BE7CD-1452-4780-A7B6-E319330E61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CBB6A6-FE5B-4671-9E5F-018C624A8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22716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2854DC8-D395-4539-A34B-3353A6027C52}"/>
              </a:ext>
            </a:extLst>
          </p:cNvPr>
          <p:cNvSpPr/>
          <p:nvPr userDrawn="1"/>
        </p:nvSpPr>
        <p:spPr>
          <a:xfrm>
            <a:off x="0" y="489095"/>
            <a:ext cx="12192000" cy="53577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2DFAB8-D072-4F14-8776-DB263BDE769D}"/>
              </a:ext>
            </a:extLst>
          </p:cNvPr>
          <p:cNvSpPr/>
          <p:nvPr userDrawn="1"/>
        </p:nvSpPr>
        <p:spPr>
          <a:xfrm>
            <a:off x="5539154" y="717766"/>
            <a:ext cx="6652846" cy="835274"/>
          </a:xfrm>
          <a:prstGeom prst="rect">
            <a:avLst/>
          </a:prstGeom>
          <a:solidFill>
            <a:srgbClr val="86A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A35E37-3A6B-492D-A196-3EE91AA04FEB}"/>
              </a:ext>
            </a:extLst>
          </p:cNvPr>
          <p:cNvSpPr/>
          <p:nvPr userDrawn="1"/>
        </p:nvSpPr>
        <p:spPr>
          <a:xfrm>
            <a:off x="-2" y="986965"/>
            <a:ext cx="340243" cy="29687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D51DC8-097F-4708-80CB-9B01AE53E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237" y="717768"/>
            <a:ext cx="4278923" cy="835274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ADE2B0-05E3-4B7F-8B73-F6BA4420A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4503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2854DC8-D395-4539-A34B-3353A6027C52}"/>
              </a:ext>
            </a:extLst>
          </p:cNvPr>
          <p:cNvSpPr/>
          <p:nvPr userDrawn="1"/>
        </p:nvSpPr>
        <p:spPr>
          <a:xfrm>
            <a:off x="0" y="489095"/>
            <a:ext cx="12192000" cy="53577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2DFAB8-D072-4F14-8776-DB263BDE769D}"/>
              </a:ext>
            </a:extLst>
          </p:cNvPr>
          <p:cNvSpPr/>
          <p:nvPr userDrawn="1"/>
        </p:nvSpPr>
        <p:spPr>
          <a:xfrm>
            <a:off x="5539154" y="717766"/>
            <a:ext cx="6652846" cy="83527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A35E37-3A6B-492D-A196-3EE91AA04FEB}"/>
              </a:ext>
            </a:extLst>
          </p:cNvPr>
          <p:cNvSpPr/>
          <p:nvPr userDrawn="1"/>
        </p:nvSpPr>
        <p:spPr>
          <a:xfrm>
            <a:off x="-2" y="986965"/>
            <a:ext cx="340243" cy="29687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D51DC8-097F-4708-80CB-9B01AE53E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237" y="717768"/>
            <a:ext cx="4278923" cy="835274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ADE2B0-05E3-4B7F-8B73-F6BA4420A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70571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2854DC8-D395-4539-A34B-3353A6027C52}"/>
              </a:ext>
            </a:extLst>
          </p:cNvPr>
          <p:cNvSpPr/>
          <p:nvPr userDrawn="1"/>
        </p:nvSpPr>
        <p:spPr>
          <a:xfrm>
            <a:off x="0" y="489095"/>
            <a:ext cx="12192000" cy="53577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2DFAB8-D072-4F14-8776-DB263BDE769D}"/>
              </a:ext>
            </a:extLst>
          </p:cNvPr>
          <p:cNvSpPr/>
          <p:nvPr userDrawn="1"/>
        </p:nvSpPr>
        <p:spPr>
          <a:xfrm>
            <a:off x="5539154" y="717766"/>
            <a:ext cx="6652846" cy="835274"/>
          </a:xfrm>
          <a:prstGeom prst="rect">
            <a:avLst/>
          </a:prstGeom>
          <a:solidFill>
            <a:schemeClr val="accent4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A35E37-3A6B-492D-A196-3EE91AA04FEB}"/>
              </a:ext>
            </a:extLst>
          </p:cNvPr>
          <p:cNvSpPr/>
          <p:nvPr userDrawn="1"/>
        </p:nvSpPr>
        <p:spPr>
          <a:xfrm>
            <a:off x="-2" y="986965"/>
            <a:ext cx="340243" cy="29687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D51DC8-097F-4708-80CB-9B01AE53E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237" y="717768"/>
            <a:ext cx="4278923" cy="835274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ADE2B0-05E3-4B7F-8B73-F6BA4420A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733023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standing in front of a group of children&#10;&#10;Description automatically generated with low confidence">
            <a:extLst>
              <a:ext uri="{FF2B5EF4-FFF2-40B4-BE49-F238E27FC236}">
                <a16:creationId xmlns:a16="http://schemas.microsoft.com/office/drawing/2014/main" id="{06317856-125A-4C40-931E-902A7E177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064" r="11887" b="6011"/>
          <a:stretch/>
        </p:blipFill>
        <p:spPr>
          <a:xfrm>
            <a:off x="4731351" y="628515"/>
            <a:ext cx="7120680" cy="498976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0B252-EFDD-410C-97FA-CC46015DE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446A21-AA51-4A8A-85AD-7551D278F029}"/>
              </a:ext>
            </a:extLst>
          </p:cNvPr>
          <p:cNvSpPr/>
          <p:nvPr userDrawn="1"/>
        </p:nvSpPr>
        <p:spPr>
          <a:xfrm>
            <a:off x="0" y="0"/>
            <a:ext cx="49149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0CC503-B2C2-43C3-A5CC-49B9D85616CF}"/>
              </a:ext>
            </a:extLst>
          </p:cNvPr>
          <p:cNvSpPr/>
          <p:nvPr userDrawn="1"/>
        </p:nvSpPr>
        <p:spPr>
          <a:xfrm>
            <a:off x="3778273" y="628515"/>
            <a:ext cx="1656091" cy="498976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BD0038-1475-47FC-9AF9-A52175B681DE}"/>
              </a:ext>
            </a:extLst>
          </p:cNvPr>
          <p:cNvSpPr/>
          <p:nvPr userDrawn="1"/>
        </p:nvSpPr>
        <p:spPr>
          <a:xfrm>
            <a:off x="5433647" y="628516"/>
            <a:ext cx="6418385" cy="4989770"/>
          </a:xfrm>
          <a:prstGeom prst="rect">
            <a:avLst/>
          </a:prstGeom>
          <a:solidFill>
            <a:srgbClr val="D3B051">
              <a:alpha val="7841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9E2E52-C864-46B5-A699-C0AC38151639}"/>
              </a:ext>
            </a:extLst>
          </p:cNvPr>
          <p:cNvSpPr/>
          <p:nvPr userDrawn="1"/>
        </p:nvSpPr>
        <p:spPr>
          <a:xfrm>
            <a:off x="1" y="1933010"/>
            <a:ext cx="4625868" cy="2176130"/>
          </a:xfrm>
          <a:prstGeom prst="rect">
            <a:avLst/>
          </a:prstGeom>
          <a:solidFill>
            <a:srgbClr val="466B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B1CB9D-1567-4D3A-A1AC-873F8606FA8E}"/>
              </a:ext>
            </a:extLst>
          </p:cNvPr>
          <p:cNvSpPr/>
          <p:nvPr userDrawn="1"/>
        </p:nvSpPr>
        <p:spPr>
          <a:xfrm>
            <a:off x="3170474" y="3304259"/>
            <a:ext cx="914400" cy="4571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CC2B56-D909-4E86-AA40-0D86784D5A1F}"/>
              </a:ext>
            </a:extLst>
          </p:cNvPr>
          <p:cNvSpPr/>
          <p:nvPr userDrawn="1"/>
        </p:nvSpPr>
        <p:spPr>
          <a:xfrm rot="16200000">
            <a:off x="-405934" y="2886211"/>
            <a:ext cx="935831" cy="133220"/>
          </a:xfrm>
          <a:prstGeom prst="rect">
            <a:avLst/>
          </a:prstGeom>
          <a:solidFill>
            <a:srgbClr val="86A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1811EC8-6DC8-466E-9FBB-6E48C0CE6E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8462" y="2499412"/>
            <a:ext cx="1655762" cy="290512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date here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568C36F-7AC9-4650-9FBA-9AA0EA67CE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8462" y="2882459"/>
            <a:ext cx="2620962" cy="93503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title/ header here</a:t>
            </a:r>
          </a:p>
        </p:txBody>
      </p:sp>
    </p:spTree>
    <p:extLst>
      <p:ext uri="{BB962C8B-B14F-4D97-AF65-F5344CB8AC3E}">
        <p14:creationId xmlns:p14="http://schemas.microsoft.com/office/powerpoint/2010/main" val="2151265940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standing in front of a group of children&#10;&#10;Description automatically generated with low confidence">
            <a:extLst>
              <a:ext uri="{FF2B5EF4-FFF2-40B4-BE49-F238E27FC236}">
                <a16:creationId xmlns:a16="http://schemas.microsoft.com/office/drawing/2014/main" id="{06317856-125A-4C40-931E-902A7E177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064" r="11887" b="6011"/>
          <a:stretch/>
        </p:blipFill>
        <p:spPr>
          <a:xfrm>
            <a:off x="4731351" y="628515"/>
            <a:ext cx="7120680" cy="498976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0B252-EFDD-410C-97FA-CC46015DE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446A21-AA51-4A8A-85AD-7551D278F029}"/>
              </a:ext>
            </a:extLst>
          </p:cNvPr>
          <p:cNvSpPr/>
          <p:nvPr userDrawn="1"/>
        </p:nvSpPr>
        <p:spPr>
          <a:xfrm>
            <a:off x="-303899" y="0"/>
            <a:ext cx="5433646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0CC503-B2C2-43C3-A5CC-49B9D85616CF}"/>
              </a:ext>
            </a:extLst>
          </p:cNvPr>
          <p:cNvSpPr/>
          <p:nvPr userDrawn="1"/>
        </p:nvSpPr>
        <p:spPr>
          <a:xfrm>
            <a:off x="3778273" y="628515"/>
            <a:ext cx="1656091" cy="498976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BD0038-1475-47FC-9AF9-A52175B681DE}"/>
              </a:ext>
            </a:extLst>
          </p:cNvPr>
          <p:cNvSpPr/>
          <p:nvPr userDrawn="1"/>
        </p:nvSpPr>
        <p:spPr>
          <a:xfrm>
            <a:off x="5433647" y="628516"/>
            <a:ext cx="6418385" cy="4989770"/>
          </a:xfrm>
          <a:prstGeom prst="rect">
            <a:avLst/>
          </a:prstGeom>
          <a:solidFill>
            <a:srgbClr val="D3B051">
              <a:alpha val="7841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9E2E52-C864-46B5-A699-C0AC38151639}"/>
              </a:ext>
            </a:extLst>
          </p:cNvPr>
          <p:cNvSpPr/>
          <p:nvPr userDrawn="1"/>
        </p:nvSpPr>
        <p:spPr>
          <a:xfrm>
            <a:off x="1" y="1933010"/>
            <a:ext cx="4625868" cy="2176130"/>
          </a:xfrm>
          <a:prstGeom prst="rect">
            <a:avLst/>
          </a:prstGeom>
          <a:solidFill>
            <a:srgbClr val="466B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B1CB9D-1567-4D3A-A1AC-873F8606FA8E}"/>
              </a:ext>
            </a:extLst>
          </p:cNvPr>
          <p:cNvSpPr/>
          <p:nvPr userDrawn="1"/>
        </p:nvSpPr>
        <p:spPr>
          <a:xfrm>
            <a:off x="3170474" y="3304259"/>
            <a:ext cx="914400" cy="4571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CC2B56-D909-4E86-AA40-0D86784D5A1F}"/>
              </a:ext>
            </a:extLst>
          </p:cNvPr>
          <p:cNvSpPr/>
          <p:nvPr userDrawn="1"/>
        </p:nvSpPr>
        <p:spPr>
          <a:xfrm rot="16200000">
            <a:off x="-405934" y="2886211"/>
            <a:ext cx="935831" cy="133220"/>
          </a:xfrm>
          <a:prstGeom prst="rect">
            <a:avLst/>
          </a:prstGeom>
          <a:solidFill>
            <a:srgbClr val="86A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1811EC8-6DC8-466E-9FBB-6E48C0CE6E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8462" y="2499412"/>
            <a:ext cx="1655762" cy="290512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date here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568C36F-7AC9-4650-9FBA-9AA0EA67CE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8462" y="2882459"/>
            <a:ext cx="2620962" cy="93503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title/ header here</a:t>
            </a:r>
          </a:p>
        </p:txBody>
      </p:sp>
    </p:spTree>
    <p:extLst>
      <p:ext uri="{BB962C8B-B14F-4D97-AF65-F5344CB8AC3E}">
        <p14:creationId xmlns:p14="http://schemas.microsoft.com/office/powerpoint/2010/main" val="1175968592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DD4FEB0-B9D3-4BF8-BE35-FDCF787FD49B}"/>
              </a:ext>
            </a:extLst>
          </p:cNvPr>
          <p:cNvSpPr/>
          <p:nvPr userDrawn="1"/>
        </p:nvSpPr>
        <p:spPr>
          <a:xfrm>
            <a:off x="-1" y="549437"/>
            <a:ext cx="4772025" cy="144641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134622-6702-42B3-9A51-5D480098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030D4-40C6-4B5B-A903-D7E0ADB04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D4F50E-4FE4-440F-81B0-2ABD75506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0ED0C-5845-4CE8-B7F2-B78230B54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4E64A6E-5DEE-478F-917A-F8B15EB456CE}"/>
              </a:ext>
            </a:extLst>
          </p:cNvPr>
          <p:cNvGrpSpPr/>
          <p:nvPr userDrawn="1"/>
        </p:nvGrpSpPr>
        <p:grpSpPr>
          <a:xfrm>
            <a:off x="1" y="5136"/>
            <a:ext cx="4462579" cy="5138364"/>
            <a:chOff x="0" y="5136"/>
            <a:chExt cx="4462579" cy="5138364"/>
          </a:xfrm>
          <a:noFill/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FCF452B-C47E-463E-AC91-0B2C3A995A19}"/>
                </a:ext>
              </a:extLst>
            </p:cNvPr>
            <p:cNvSpPr/>
            <p:nvPr/>
          </p:nvSpPr>
          <p:spPr>
            <a:xfrm>
              <a:off x="0" y="5136"/>
              <a:ext cx="4462579" cy="51383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13335CE-A931-4C81-9EFC-9FBF0B40A70A}"/>
                </a:ext>
              </a:extLst>
            </p:cNvPr>
            <p:cNvSpPr/>
            <p:nvPr/>
          </p:nvSpPr>
          <p:spPr>
            <a:xfrm>
              <a:off x="0" y="549437"/>
              <a:ext cx="3700130" cy="83527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288200859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BEC5203-1411-4303-B22A-A0F28D6A4145}"/>
              </a:ext>
            </a:extLst>
          </p:cNvPr>
          <p:cNvSpPr/>
          <p:nvPr userDrawn="1"/>
        </p:nvSpPr>
        <p:spPr>
          <a:xfrm>
            <a:off x="-1" y="549437"/>
            <a:ext cx="4772025" cy="144641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76FAE5-BBFD-4794-BA10-18D40ABE8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70DAA6-2487-4F90-8EC5-D58D1CCC0C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D6CB5C-FD96-4DD5-8A02-28E7E0828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F50BB9-F903-45A9-943A-A819B879B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EE77EBD-A3AC-4BCE-BA56-88561937F331}" type="datetimeFigureOut">
              <a:rPr lang="en-US" smtClean="0"/>
              <a:t>6/26/25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49083F-D1E8-40E4-A233-3C4160D3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D193BB-8A6F-41C9-95EE-93E002FFA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102164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CE2CD2-D8EC-4A62-88BD-E8D621059D4C}"/>
              </a:ext>
            </a:extLst>
          </p:cNvPr>
          <p:cNvSpPr/>
          <p:nvPr userDrawn="1"/>
        </p:nvSpPr>
        <p:spPr>
          <a:xfrm>
            <a:off x="0" y="0"/>
            <a:ext cx="27432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76FAE5-BBFD-4794-BA10-18D40ABE8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3456" y="254977"/>
            <a:ext cx="5941402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70DAA6-2487-4F90-8EC5-D58D1CCC0C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201" y="1055078"/>
            <a:ext cx="381293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D6CB5C-FD96-4DD5-8A02-28E7E0828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3456" y="1855177"/>
            <a:ext cx="594140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D193BB-8A6F-41C9-95EE-93E002FFA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C5EAC5-F76F-487D-B24F-042BADCCAD02}"/>
              </a:ext>
            </a:extLst>
          </p:cNvPr>
          <p:cNvSpPr/>
          <p:nvPr userDrawn="1"/>
        </p:nvSpPr>
        <p:spPr>
          <a:xfrm>
            <a:off x="-120894" y="4482286"/>
            <a:ext cx="4772025" cy="14464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224776791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CE2CD2-D8EC-4A62-88BD-E8D621059D4C}"/>
              </a:ext>
            </a:extLst>
          </p:cNvPr>
          <p:cNvSpPr/>
          <p:nvPr userDrawn="1"/>
        </p:nvSpPr>
        <p:spPr>
          <a:xfrm>
            <a:off x="0" y="0"/>
            <a:ext cx="27432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76FAE5-BBFD-4794-BA10-18D40ABE8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3456" y="254977"/>
            <a:ext cx="5941402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70DAA6-2487-4F90-8EC5-D58D1CCC0C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201" y="1055078"/>
            <a:ext cx="381293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D6CB5C-FD96-4DD5-8A02-28E7E0828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3456" y="1855177"/>
            <a:ext cx="594140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D193BB-8A6F-41C9-95EE-93E002FFA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C5EAC5-F76F-487D-B24F-042BADCCAD02}"/>
              </a:ext>
            </a:extLst>
          </p:cNvPr>
          <p:cNvSpPr/>
          <p:nvPr userDrawn="1"/>
        </p:nvSpPr>
        <p:spPr>
          <a:xfrm>
            <a:off x="-120894" y="4482286"/>
            <a:ext cx="4772025" cy="144641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395461669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DC5EAC5-F76F-487D-B24F-042BADCCAD02}"/>
              </a:ext>
            </a:extLst>
          </p:cNvPr>
          <p:cNvSpPr/>
          <p:nvPr userDrawn="1"/>
        </p:nvSpPr>
        <p:spPr>
          <a:xfrm>
            <a:off x="1" y="929298"/>
            <a:ext cx="4536831" cy="44164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70DAA6-2487-4F90-8EC5-D58D1CCC0C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56540" y="448408"/>
            <a:ext cx="8235462" cy="5328138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D6CB5C-FD96-4DD5-8A02-28E7E0828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5657" y="1201861"/>
            <a:ext cx="3402620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D193BB-8A6F-41C9-95EE-93E002FFA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687658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DC5EAC5-F76F-487D-B24F-042BADCCAD02}"/>
              </a:ext>
            </a:extLst>
          </p:cNvPr>
          <p:cNvSpPr/>
          <p:nvPr userDrawn="1"/>
        </p:nvSpPr>
        <p:spPr>
          <a:xfrm>
            <a:off x="1" y="929298"/>
            <a:ext cx="4378568" cy="44164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70DAA6-2487-4F90-8EC5-D58D1CCC0C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56540" y="448408"/>
            <a:ext cx="8235462" cy="5328138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D6CB5C-FD96-4DD5-8A02-28E7E0828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5657" y="1201861"/>
            <a:ext cx="3402620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D193BB-8A6F-41C9-95EE-93E002FFA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44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8D524-52CD-47D5-A684-B5E73E8E0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22427-D107-49AA-A5DF-DEAE46F22C71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cap="none"/>
            </a:lvl1pPr>
            <a:lvl3pPr>
              <a:defRPr cap="none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2ADC5-3CB2-43A3-B26D-1EC61486D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234385-D3C1-4B8D-A1BF-4BC4D2975212}"/>
              </a:ext>
            </a:extLst>
          </p:cNvPr>
          <p:cNvSpPr/>
          <p:nvPr userDrawn="1"/>
        </p:nvSpPr>
        <p:spPr>
          <a:xfrm rot="5400000">
            <a:off x="9249002" y="2324132"/>
            <a:ext cx="5143502" cy="49523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58AADE-41ED-413E-A08D-20161EE090FE}"/>
              </a:ext>
            </a:extLst>
          </p:cNvPr>
          <p:cNvSpPr/>
          <p:nvPr userDrawn="1"/>
        </p:nvSpPr>
        <p:spPr>
          <a:xfrm>
            <a:off x="11722806" y="559983"/>
            <a:ext cx="340243" cy="296879"/>
          </a:xfrm>
          <a:prstGeom prst="rect">
            <a:avLst/>
          </a:prstGeom>
          <a:solidFill>
            <a:srgbClr val="4C2F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260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marL="609585" lvl="0" indent="-3809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1600"/>
            </a:lvl1pPr>
            <a:lvl2pPr marL="1219170" lvl="1" indent="-3809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1600"/>
            </a:lvl2pPr>
            <a:lvl3pPr marL="1828754" lvl="2" indent="-3809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1600"/>
            </a:lvl3pPr>
            <a:lvl4pPr marL="2438339" lvl="3" indent="-3809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1600"/>
            </a:lvl4pPr>
            <a:lvl5pPr marL="3047924" lvl="4" indent="-3809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1600"/>
            </a:lvl5pPr>
            <a:lvl6pPr marL="3657509" lvl="5" indent="-3809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1600"/>
            </a:lvl6pPr>
            <a:lvl7pPr marL="4267093" lvl="6" indent="-3809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1600"/>
            </a:lvl7pPr>
            <a:lvl8pPr marL="4876678" lvl="7" indent="-3809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1600"/>
            </a:lvl8pPr>
            <a:lvl9pPr marL="5486263" lvl="8" indent="-3809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DC5EAC5-F76F-487D-B24F-042BADCCAD02}"/>
              </a:ext>
            </a:extLst>
          </p:cNvPr>
          <p:cNvSpPr/>
          <p:nvPr userDrawn="1"/>
        </p:nvSpPr>
        <p:spPr>
          <a:xfrm>
            <a:off x="0" y="929298"/>
            <a:ext cx="4378569" cy="44164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70DAA6-2487-4F90-8EC5-D58D1CCC0C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56540" y="448408"/>
            <a:ext cx="8235462" cy="5328138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D6CB5C-FD96-4DD5-8A02-28E7E0828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5657" y="1201861"/>
            <a:ext cx="3402620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D193BB-8A6F-41C9-95EE-93E002FFA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77172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DC5EAC5-F76F-487D-B24F-042BADCCAD02}"/>
              </a:ext>
            </a:extLst>
          </p:cNvPr>
          <p:cNvSpPr/>
          <p:nvPr userDrawn="1"/>
        </p:nvSpPr>
        <p:spPr>
          <a:xfrm>
            <a:off x="0" y="929298"/>
            <a:ext cx="4378569" cy="44164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70DAA6-2487-4F90-8EC5-D58D1CCC0C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56540" y="448408"/>
            <a:ext cx="8235462" cy="5328138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D6CB5C-FD96-4DD5-8A02-28E7E0828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5657" y="1201861"/>
            <a:ext cx="3402620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D193BB-8A6F-41C9-95EE-93E002FFA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13123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A73A1-3D1B-4EDC-8BF5-814E14F4A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7CD111-7CC9-4A55-A549-543A697D5B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11FEF-F8EC-4488-91A0-3D71EC8A3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224888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E850B9-1DC8-4AE7-834C-D16C1B6B9E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8AA854-EFBA-42C1-87A7-6F5E1A0B8A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8A1492-14D3-4F82-AE3E-C21B2B8A0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669152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2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82251109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52a8d319a4_1_671"/>
          <p:cNvSpPr txBox="1">
            <a:spLocks noGrp="1"/>
          </p:cNvSpPr>
          <p:nvPr>
            <p:ph type="body" idx="1"/>
          </p:nvPr>
        </p:nvSpPr>
        <p:spPr>
          <a:xfrm>
            <a:off x="597231" y="3093653"/>
            <a:ext cx="10929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46" marR="0" lvl="0" indent="-431844" algn="l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erriweather Sans"/>
              <a:buChar char="&gt;"/>
              <a:defRPr sz="3200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1pPr>
            <a:lvl2pPr marL="914492" marR="0" lvl="1" indent="-397994" algn="l" rtl="0"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2667"/>
              <a:buFont typeface="Arial"/>
              <a:buChar char="–"/>
              <a:defRPr sz="2667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2pPr>
            <a:lvl3pPr marL="1371738" marR="0" lvl="2" indent="-3810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erriweather Sans"/>
              <a:buChar char="&gt;"/>
              <a:defRPr sz="2400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3pPr>
            <a:lvl4pPr marL="1828983" marR="0" lvl="3" indent="-364082" algn="l" rtl="0">
              <a:spcBef>
                <a:spcPts val="427"/>
              </a:spcBef>
              <a:spcAft>
                <a:spcPts val="0"/>
              </a:spcAft>
              <a:buClr>
                <a:schemeClr val="dk2"/>
              </a:buClr>
              <a:buSzPts val="2133"/>
              <a:buFont typeface="Arial"/>
              <a:buChar char="–"/>
              <a:defRPr sz="2133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4pPr>
            <a:lvl5pPr marL="2286228" marR="0" lvl="4" indent="-347189" algn="l" rtl="0">
              <a:spcBef>
                <a:spcPts val="373"/>
              </a:spcBef>
              <a:spcAft>
                <a:spcPts val="0"/>
              </a:spcAft>
              <a:buClr>
                <a:schemeClr val="dk2"/>
              </a:buClr>
              <a:buSzPts val="1867"/>
              <a:buFont typeface="Merriweather Sans"/>
              <a:buChar char="&gt;"/>
              <a:defRPr sz="1867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5pPr>
            <a:lvl6pPr marL="2743475" marR="0" lvl="5" indent="-39799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720" marR="0" lvl="6" indent="-39799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966" marR="0" lvl="7" indent="-39799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5212" marR="0" lvl="8" indent="-39799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8" name="Google Shape;338;g152a8d319a4_1_671"/>
          <p:cNvSpPr txBox="1">
            <a:spLocks noGrp="1"/>
          </p:cNvSpPr>
          <p:nvPr>
            <p:ph type="body" idx="2"/>
          </p:nvPr>
        </p:nvSpPr>
        <p:spPr>
          <a:xfrm>
            <a:off x="613833" y="2307557"/>
            <a:ext cx="10912800" cy="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46" marR="0" lvl="0" indent="-228623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92" marR="0" lvl="1" indent="-228623" algn="l" rtl="0">
              <a:spcBef>
                <a:spcPts val="747"/>
              </a:spcBef>
              <a:spcAft>
                <a:spcPts val="0"/>
              </a:spcAft>
              <a:buClr>
                <a:srgbClr val="E8D3A2"/>
              </a:buClr>
              <a:buSzPts val="3733"/>
              <a:buFont typeface="Arial"/>
              <a:buNone/>
              <a:defRPr sz="3734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1371738" marR="0" lvl="2" indent="-228623" algn="l" rtl="0">
              <a:spcBef>
                <a:spcPts val="640"/>
              </a:spcBef>
              <a:spcAft>
                <a:spcPts val="0"/>
              </a:spcAft>
              <a:buClr>
                <a:srgbClr val="E8D3A2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828983" marR="0" lvl="3" indent="-228623" algn="l" rtl="0">
              <a:spcBef>
                <a:spcPts val="533"/>
              </a:spcBef>
              <a:spcAft>
                <a:spcPts val="0"/>
              </a:spcAft>
              <a:buClr>
                <a:srgbClr val="E8D3A2"/>
              </a:buClr>
              <a:buSzPts val="2667"/>
              <a:buFont typeface="Arial"/>
              <a:buNone/>
              <a:defRPr sz="2667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2286228" marR="0" lvl="4" indent="-228623" algn="l" rtl="0">
              <a:spcBef>
                <a:spcPts val="533"/>
              </a:spcBef>
              <a:spcAft>
                <a:spcPts val="0"/>
              </a:spcAft>
              <a:buClr>
                <a:srgbClr val="E8D3A2"/>
              </a:buClr>
              <a:buSzPts val="2667"/>
              <a:buFont typeface="Arial"/>
              <a:buNone/>
              <a:defRPr sz="2667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2743475" marR="0" lvl="5" indent="-39799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720" marR="0" lvl="6" indent="-39799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966" marR="0" lvl="7" indent="-39799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5212" marR="0" lvl="8" indent="-39799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39" name="Google Shape;339;g152a8d319a4_1_6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1166" y="1818013"/>
            <a:ext cx="1453460" cy="128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g152a8d319a4_1_6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40057" y="6234041"/>
            <a:ext cx="3386655" cy="229748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g152a8d319a4_1_671"/>
          <p:cNvSpPr txBox="1">
            <a:spLocks noGrp="1"/>
          </p:cNvSpPr>
          <p:nvPr>
            <p:ph type="title"/>
          </p:nvPr>
        </p:nvSpPr>
        <p:spPr>
          <a:xfrm>
            <a:off x="613833" y="492978"/>
            <a:ext cx="10912800" cy="13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Encode Sans Black"/>
              <a:buNone/>
              <a:defRPr sz="4000" b="1" i="0" u="none" strike="noStrike" cap="none">
                <a:solidFill>
                  <a:schemeClr val="dk1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1150129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879073" y="1736726"/>
            <a:ext cx="10928280" cy="3701376"/>
          </a:xfrm>
          <a:prstGeom prst="rect">
            <a:avLst/>
          </a:prstGeom>
        </p:spPr>
        <p:txBody>
          <a:bodyPr/>
          <a:lstStyle>
            <a:lvl1pPr marL="342934" indent="-342934">
              <a:buFont typeface="Lucida Grande"/>
              <a:buChar char="&gt;"/>
              <a:defRPr sz="2400" b="1" i="0" baseline="0">
                <a:solidFill>
                  <a:srgbClr val="4B2E83"/>
                </a:solidFill>
                <a:latin typeface="Open Sans Extrabold"/>
                <a:cs typeface="Open Sans Extrabold"/>
              </a:defRPr>
            </a:lvl1pPr>
            <a:lvl2pPr>
              <a:defRPr sz="2000" b="1" i="0" baseline="0">
                <a:solidFill>
                  <a:srgbClr val="4B2E83"/>
                </a:solidFill>
                <a:latin typeface="Open Sans Extrabold"/>
                <a:cs typeface="Open Sans Extrabold"/>
              </a:defRPr>
            </a:lvl2pPr>
            <a:lvl3pPr marL="1143114" indent="-228623">
              <a:buSzPct val="100000"/>
              <a:buFont typeface="Lucida Grande"/>
              <a:buChar char="&gt;"/>
              <a:defRPr sz="1800" b="1" i="0" baseline="0">
                <a:solidFill>
                  <a:srgbClr val="4B2E83"/>
                </a:solidFill>
                <a:latin typeface="Open Sans Extrabold"/>
                <a:cs typeface="Open Sans Extrabold"/>
              </a:defRPr>
            </a:lvl3pPr>
            <a:lvl4pPr>
              <a:defRPr sz="1600" b="1" i="0" baseline="0">
                <a:solidFill>
                  <a:srgbClr val="4B2E83"/>
                </a:solidFill>
                <a:latin typeface="Open Sans Extrabold"/>
                <a:cs typeface="Open Sans Extrabold"/>
              </a:defRPr>
            </a:lvl4pPr>
            <a:lvl5pPr marL="2057606" indent="-228623">
              <a:buFont typeface="Lucida Grande"/>
              <a:buChar char="&gt;"/>
              <a:defRPr sz="1400" b="1" i="0" baseline="0">
                <a:solidFill>
                  <a:srgbClr val="4B2E83"/>
                </a:solidFill>
                <a:latin typeface="Open Sans Extrabold"/>
                <a:cs typeface="Open Sans Extrabold"/>
              </a:defRPr>
            </a:lvl5pPr>
          </a:lstStyle>
          <a:p>
            <a:pPr lvl="0"/>
            <a:r>
              <a:rPr lang="en-US"/>
              <a:t>Bulleted content here (Open Sans Bold, 24 pt.)</a:t>
            </a:r>
          </a:p>
          <a:p>
            <a:pPr lvl="1"/>
            <a:r>
              <a:rPr lang="en-US"/>
              <a:t>Second level (Open Sans Bold, 20)</a:t>
            </a:r>
          </a:p>
          <a:p>
            <a:pPr lvl="2"/>
            <a:r>
              <a:rPr lang="en-US"/>
              <a:t>Third level (Open Sans Bold, 18)</a:t>
            </a:r>
          </a:p>
          <a:p>
            <a:pPr lvl="3"/>
            <a:r>
              <a:rPr lang="en-US"/>
              <a:t>Fourth level (Open Sans Bold, 16)</a:t>
            </a:r>
          </a:p>
          <a:p>
            <a:pPr lvl="4"/>
            <a:r>
              <a:rPr lang="en-US"/>
              <a:t>Fifth level (Open Sans Bold, 14)</a:t>
            </a:r>
          </a:p>
        </p:txBody>
      </p:sp>
      <p:pic>
        <p:nvPicPr>
          <p:cNvPr id="9" name="Picture 8" descr="W Logo_Purple_2685_HEX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5710428"/>
            <a:ext cx="1828800" cy="9235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2934" y="1384032"/>
            <a:ext cx="1052748" cy="689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9073" y="371512"/>
            <a:ext cx="10928280" cy="991998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/>
              <a:t>HEADER HERE </a:t>
            </a:r>
            <a:br>
              <a:rPr lang="en-US"/>
            </a:br>
            <a:r>
              <a:rPr lang="en-US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51470398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2_Title and Content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5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ExtraBol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52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23" lvl="0" indent="-342917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46" lvl="1" indent="-342917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69" lvl="2" indent="-342917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91" lvl="3" indent="-342917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114" lvl="4" indent="-342917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337" lvl="5" indent="-342917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5" name="Google Shape;245;p5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46" name="Google Shape;246;p5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47" name="Google Shape;247;p5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80102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58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pen Sans ExtraBold"/>
              <a:buNone/>
              <a:defRPr sz="6934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9pPr>
          </a:lstStyle>
          <a:p>
            <a:endParaRPr/>
          </a:p>
        </p:txBody>
      </p:sp>
      <p:sp>
        <p:nvSpPr>
          <p:cNvPr id="274" name="Google Shape;274;p58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9pPr>
          </a:lstStyle>
          <a:p>
            <a:endParaRPr/>
          </a:p>
        </p:txBody>
      </p:sp>
      <p:sp>
        <p:nvSpPr>
          <p:cNvPr id="275" name="Google Shape;275;p5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7708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10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5600"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1219170" lvl="1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16000"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marL="609585" lvl="0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3979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7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1097280" y="1845733"/>
            <a:ext cx="10058400" cy="40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700" rIns="0" bIns="25700" anchor="t" anchorCtr="0">
            <a:normAutofit/>
          </a:bodyPr>
          <a:lstStyle>
            <a:lvl1pPr marL="609585" lvl="0" indent="-397923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100"/>
              <a:buChar char=" "/>
              <a:defRPr/>
            </a:lvl1pPr>
            <a:lvl2pPr marL="1219170" lvl="1" indent="-397923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100"/>
              <a:buChar char="◦"/>
              <a:defRPr/>
            </a:lvl2pPr>
            <a:lvl3pPr marL="1828754" lvl="2" indent="-39792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Char char="◦"/>
              <a:defRPr/>
            </a:lvl3pPr>
            <a:lvl4pPr marL="2438339" lvl="3" indent="-39792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Char char="◦"/>
              <a:defRPr/>
            </a:lvl4pPr>
            <a:lvl5pPr marL="3047924" lvl="4" indent="-39792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Char char="◦"/>
              <a:defRPr/>
            </a:lvl5pPr>
            <a:lvl6pPr marL="3657509" lvl="5" indent="-39792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Char char="◦"/>
              <a:defRPr/>
            </a:lvl6pPr>
            <a:lvl7pPr marL="4267093" lvl="6" indent="-39792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Char char="◦"/>
              <a:defRPr/>
            </a:lvl7pPr>
            <a:lvl8pPr marL="4876678" lvl="7" indent="-39792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Char char="◦"/>
              <a:defRPr/>
            </a:lvl8pPr>
            <a:lvl9pPr marL="5486263" lvl="8" indent="-397923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100"/>
              <a:buChar char="◦"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9900459" y="6459785"/>
            <a:ext cx="13120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Calibri"/>
              <a:buNone/>
              <a:defRPr sz="10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Calibri"/>
              <a:buNone/>
              <a:defRPr sz="10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Calibri"/>
              <a:buNone/>
              <a:defRPr sz="10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Calibri"/>
              <a:buNone/>
              <a:defRPr sz="10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Calibri"/>
              <a:buNone/>
              <a:defRPr sz="10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Calibri"/>
              <a:buNone/>
              <a:defRPr sz="10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Calibri"/>
              <a:buNone/>
              <a:defRPr sz="10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Calibri"/>
              <a:buNone/>
              <a:defRPr sz="10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Calibri"/>
              <a:buNone/>
              <a:defRPr sz="10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ssion Evaluation">
  <p:cSld name="Session Evalua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533400" y="533401"/>
            <a:ext cx="4114800" cy="57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1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5562600" y="533401"/>
            <a:ext cx="6096000" cy="55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97923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1pPr>
            <a:lvl2pPr marL="1219170" lvl="1" indent="-397923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100"/>
              <a:buChar char="▪"/>
              <a:defRPr/>
            </a:lvl2pPr>
            <a:lvl3pPr marL="1828754" lvl="2" indent="-397923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3pPr>
            <a:lvl4pPr marL="2438339" lvl="3" indent="-397923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4pPr>
            <a:lvl5pPr marL="3047924" lvl="4" indent="-397923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5pPr>
            <a:lvl6pPr marL="3657509" lvl="5" indent="-37252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800"/>
              <a:buChar char="?"/>
              <a:defRPr/>
            </a:lvl6pPr>
            <a:lvl7pPr marL="4267093" lvl="6" indent="-37252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Char char="?"/>
              <a:defRPr/>
            </a:lvl7pPr>
            <a:lvl8pPr marL="4876678" lvl="7" indent="-37252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Char char="?"/>
              <a:defRPr/>
            </a:lvl8pPr>
            <a:lvl9pPr marL="5486263" lvl="8" indent="-37252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Char char="?"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5867400" y="6400800"/>
            <a:ext cx="457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ftr" idx="11"/>
          </p:nvPr>
        </p:nvSpPr>
        <p:spPr>
          <a:xfrm>
            <a:off x="1676400" y="6248400"/>
            <a:ext cx="2743200" cy="4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/>
          <p:nvPr/>
        </p:nvSpPr>
        <p:spPr>
          <a:xfrm>
            <a:off x="6417" y="0"/>
            <a:ext cx="5029200" cy="6858000"/>
          </a:xfrm>
          <a:prstGeom prst="rect">
            <a:avLst/>
          </a:prstGeom>
          <a:gradFill>
            <a:gsLst>
              <a:gs pos="0">
                <a:srgbClr val="375173"/>
              </a:gs>
              <a:gs pos="99000">
                <a:srgbClr val="2D82D7"/>
              </a:gs>
              <a:gs pos="100000">
                <a:srgbClr val="7CB2E6"/>
              </a:gs>
            </a:gsLst>
            <a:lin ang="2700006" scaled="0"/>
          </a:gradFill>
          <a:ln w="15875" cap="flat" cmpd="sng">
            <a:solidFill>
              <a:srgbClr val="4772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867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1_Section 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831851" y="1709737"/>
            <a:ext cx="10515600" cy="28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2400">
                <a:solidFill>
                  <a:srgbClr val="888888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2000">
                <a:solidFill>
                  <a:srgbClr val="888888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867">
                <a:solidFill>
                  <a:srgbClr val="888888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1600">
                <a:solidFill>
                  <a:srgbClr val="888888"/>
                </a:solidFill>
              </a:defRPr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1600">
                <a:solidFill>
                  <a:srgbClr val="888888"/>
                </a:solidFill>
              </a:defRPr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1600">
                <a:solidFill>
                  <a:srgbClr val="888888"/>
                </a:solidFill>
              </a:defRPr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1600">
                <a:solidFill>
                  <a:srgbClr val="888888"/>
                </a:solidFill>
              </a:defRPr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1600">
                <a:solidFill>
                  <a:srgbClr val="888888"/>
                </a:solidFill>
              </a:defRPr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8D524-52CD-47D5-A684-B5E73E8E0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22427-D107-49AA-A5DF-DEAE46F22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2ADC5-3CB2-43A3-B26D-1EC61486D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234385-D3C1-4B8D-A1BF-4BC4D2975212}"/>
              </a:ext>
            </a:extLst>
          </p:cNvPr>
          <p:cNvSpPr/>
          <p:nvPr userDrawn="1"/>
        </p:nvSpPr>
        <p:spPr>
          <a:xfrm rot="5400000">
            <a:off x="9249002" y="2324133"/>
            <a:ext cx="5143502" cy="49523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58AADE-41ED-413E-A08D-20161EE090FE}"/>
              </a:ext>
            </a:extLst>
          </p:cNvPr>
          <p:cNvSpPr/>
          <p:nvPr userDrawn="1"/>
        </p:nvSpPr>
        <p:spPr>
          <a:xfrm>
            <a:off x="11722807" y="559984"/>
            <a:ext cx="340243" cy="296879"/>
          </a:xfrm>
          <a:prstGeom prst="rect">
            <a:avLst/>
          </a:prstGeom>
          <a:solidFill>
            <a:srgbClr val="4C2F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378118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0CB94-D6FA-48A5-A737-E9AEBB3B0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7189A-3D13-46F9-901F-7A31FBF58D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CC2903-0D23-491B-B2EE-A9FC818D36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547E6A-87D9-43AD-9709-AE65B52A7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700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EF51B-64E3-491E-89C3-7A4A09B2A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44F1C-A585-4D27-AD59-B380A99D4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F0F0F-1363-496A-8153-65E0181C9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5336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DC5EAC5-F76F-487D-B24F-042BADCCAD02}"/>
              </a:ext>
            </a:extLst>
          </p:cNvPr>
          <p:cNvSpPr/>
          <p:nvPr userDrawn="1"/>
        </p:nvSpPr>
        <p:spPr>
          <a:xfrm>
            <a:off x="0" y="929298"/>
            <a:ext cx="4378569" cy="44164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70DAA6-2487-4F90-8EC5-D58D1CCC0C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56540" y="448408"/>
            <a:ext cx="8235462" cy="5328138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D6CB5C-FD96-4DD5-8A02-28E7E0828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5657" y="1201861"/>
            <a:ext cx="3402620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D193BB-8A6F-41C9-95EE-93E002FFA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57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ECCBE-E955-4888-8EC4-E83D5A338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3FAD37-A8A9-4E09-B178-7C641C34F8F8}"/>
              </a:ext>
            </a:extLst>
          </p:cNvPr>
          <p:cNvSpPr/>
          <p:nvPr userDrawn="1"/>
        </p:nvSpPr>
        <p:spPr>
          <a:xfrm>
            <a:off x="4389040" y="4779974"/>
            <a:ext cx="7802961" cy="2078027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 descr="A picture containing person, outdoor, tree, sky&#10;&#10;Description automatically generated">
            <a:extLst>
              <a:ext uri="{FF2B5EF4-FFF2-40B4-BE49-F238E27FC236}">
                <a16:creationId xmlns:a16="http://schemas.microsoft.com/office/drawing/2014/main" id="{121F0A37-8724-44B8-B73B-572AE2B90B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995"/>
          <a:stretch/>
        </p:blipFill>
        <p:spPr>
          <a:xfrm>
            <a:off x="5171635" y="377625"/>
            <a:ext cx="6599564" cy="575512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E9FF4F4-F30F-46C7-B0FA-F72A824EFD65}"/>
              </a:ext>
            </a:extLst>
          </p:cNvPr>
          <p:cNvSpPr/>
          <p:nvPr userDrawn="1"/>
        </p:nvSpPr>
        <p:spPr>
          <a:xfrm>
            <a:off x="0" y="0"/>
            <a:ext cx="2671022" cy="372234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C34BCB-422B-4B7D-B051-68A5A1C0D4D0}"/>
              </a:ext>
            </a:extLst>
          </p:cNvPr>
          <p:cNvSpPr/>
          <p:nvPr userDrawn="1"/>
        </p:nvSpPr>
        <p:spPr>
          <a:xfrm>
            <a:off x="546413" y="3189443"/>
            <a:ext cx="45719" cy="328071"/>
          </a:xfrm>
          <a:prstGeom prst="rect">
            <a:avLst/>
          </a:prstGeom>
          <a:solidFill>
            <a:srgbClr val="3A3A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BEF727-698F-44FA-9523-1EEDE12E8957}"/>
              </a:ext>
            </a:extLst>
          </p:cNvPr>
          <p:cNvSpPr/>
          <p:nvPr userDrawn="1"/>
        </p:nvSpPr>
        <p:spPr>
          <a:xfrm>
            <a:off x="580430" y="4779974"/>
            <a:ext cx="1061354" cy="333153"/>
          </a:xfrm>
          <a:prstGeom prst="rect">
            <a:avLst/>
          </a:prstGeom>
          <a:solidFill>
            <a:srgbClr val="3A3A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E1F19A8D-C827-4DE2-9AF4-5110DE8FF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265" t="15438" r="7030" b="26984"/>
          <a:stretch/>
        </p:blipFill>
        <p:spPr>
          <a:xfrm>
            <a:off x="447862" y="680644"/>
            <a:ext cx="2223160" cy="386638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748991F-5403-446D-98B5-D6A42CF92D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6412" y="1710006"/>
            <a:ext cx="3487738" cy="1239471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Insert presentation title here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13ABAD0-0673-4BCA-9E3E-B66B6FF822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6" y="3189288"/>
            <a:ext cx="3292475" cy="328612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Subtitle, partner org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27D82C3B-E5CE-4BEA-9B7C-6E340F1B59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1026" y="4779963"/>
            <a:ext cx="1060450" cy="328612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DDF65F31-2B05-4589-9526-EC70BF70CF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41488" y="4779963"/>
            <a:ext cx="3292474" cy="32861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Location or conference</a:t>
            </a:r>
          </a:p>
        </p:txBody>
      </p:sp>
    </p:spTree>
    <p:extLst>
      <p:ext uri="{BB962C8B-B14F-4D97-AF65-F5344CB8AC3E}">
        <p14:creationId xmlns:p14="http://schemas.microsoft.com/office/powerpoint/2010/main" val="9450334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8D524-52CD-47D5-A684-B5E73E8E0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22427-D107-49AA-A5DF-DEAE46F22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2ADC5-3CB2-43A3-B26D-1EC61486D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234385-D3C1-4B8D-A1BF-4BC4D2975212}"/>
              </a:ext>
            </a:extLst>
          </p:cNvPr>
          <p:cNvSpPr/>
          <p:nvPr userDrawn="1"/>
        </p:nvSpPr>
        <p:spPr>
          <a:xfrm rot="5400000">
            <a:off x="9249002" y="2324133"/>
            <a:ext cx="5143502" cy="49523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58AADE-41ED-413E-A08D-20161EE090FE}"/>
              </a:ext>
            </a:extLst>
          </p:cNvPr>
          <p:cNvSpPr/>
          <p:nvPr userDrawn="1"/>
        </p:nvSpPr>
        <p:spPr>
          <a:xfrm>
            <a:off x="11722807" y="559984"/>
            <a:ext cx="340243" cy="296879"/>
          </a:xfrm>
          <a:prstGeom prst="rect">
            <a:avLst/>
          </a:prstGeom>
          <a:solidFill>
            <a:srgbClr val="4C2F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1798720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8D524-52CD-47D5-A684-B5E73E8E0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22427-D107-49AA-A5DF-DEAE46F22C71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cap="none"/>
            </a:lvl1pPr>
            <a:lvl3pPr>
              <a:defRPr cap="none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2ADC5-3CB2-43A3-B26D-1EC61486D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234385-D3C1-4B8D-A1BF-4BC4D2975212}"/>
              </a:ext>
            </a:extLst>
          </p:cNvPr>
          <p:cNvSpPr/>
          <p:nvPr userDrawn="1"/>
        </p:nvSpPr>
        <p:spPr>
          <a:xfrm rot="5400000">
            <a:off x="9249002" y="2324133"/>
            <a:ext cx="5143502" cy="49523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58AADE-41ED-413E-A08D-20161EE090FE}"/>
              </a:ext>
            </a:extLst>
          </p:cNvPr>
          <p:cNvSpPr/>
          <p:nvPr userDrawn="1"/>
        </p:nvSpPr>
        <p:spPr>
          <a:xfrm>
            <a:off x="11722807" y="559984"/>
            <a:ext cx="340243" cy="296879"/>
          </a:xfrm>
          <a:prstGeom prst="rect">
            <a:avLst/>
          </a:prstGeom>
          <a:solidFill>
            <a:srgbClr val="4C2F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8414831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EF51B-64E3-491E-89C3-7A4A09B2A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44F1C-A585-4D27-AD59-B380A99D4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F0F0F-1363-496A-8153-65E0181C9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7934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0CB94-D6FA-48A5-A737-E9AEBB3B0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7189A-3D13-46F9-901F-7A31FBF58D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CC2903-0D23-491B-B2EE-A9FC818D36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547E6A-87D9-43AD-9709-AE65B52A7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6886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07181-15B9-4B35-AF8F-DF4CC2DB1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745EC-F099-42CE-B78C-7C9527A5A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16492C-72AB-4081-AF5A-447B70B82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6D2FA6-20E7-4381-B0BD-1598E57DBE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2BE7CD-1452-4780-A7B6-E319330E61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CBB6A6-FE5B-4671-9E5F-018C624A8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7768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2854DC8-D395-4539-A34B-3353A6027C52}"/>
              </a:ext>
            </a:extLst>
          </p:cNvPr>
          <p:cNvSpPr/>
          <p:nvPr userDrawn="1"/>
        </p:nvSpPr>
        <p:spPr>
          <a:xfrm>
            <a:off x="0" y="489095"/>
            <a:ext cx="12192000" cy="53577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2DFAB8-D072-4F14-8776-DB263BDE769D}"/>
              </a:ext>
            </a:extLst>
          </p:cNvPr>
          <p:cNvSpPr/>
          <p:nvPr userDrawn="1"/>
        </p:nvSpPr>
        <p:spPr>
          <a:xfrm>
            <a:off x="5539154" y="717766"/>
            <a:ext cx="6652846" cy="835274"/>
          </a:xfrm>
          <a:prstGeom prst="rect">
            <a:avLst/>
          </a:prstGeom>
          <a:solidFill>
            <a:srgbClr val="86A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A35E37-3A6B-492D-A196-3EE91AA04FEB}"/>
              </a:ext>
            </a:extLst>
          </p:cNvPr>
          <p:cNvSpPr/>
          <p:nvPr userDrawn="1"/>
        </p:nvSpPr>
        <p:spPr>
          <a:xfrm>
            <a:off x="-2" y="986965"/>
            <a:ext cx="340243" cy="29687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D51DC8-097F-4708-80CB-9B01AE53E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237" y="717768"/>
            <a:ext cx="4278923" cy="835274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ADE2B0-05E3-4B7F-8B73-F6BA4420A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953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2854DC8-D395-4539-A34B-3353A6027C52}"/>
              </a:ext>
            </a:extLst>
          </p:cNvPr>
          <p:cNvSpPr/>
          <p:nvPr userDrawn="1"/>
        </p:nvSpPr>
        <p:spPr>
          <a:xfrm>
            <a:off x="0" y="489095"/>
            <a:ext cx="12192000" cy="53577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2DFAB8-D072-4F14-8776-DB263BDE769D}"/>
              </a:ext>
            </a:extLst>
          </p:cNvPr>
          <p:cNvSpPr/>
          <p:nvPr userDrawn="1"/>
        </p:nvSpPr>
        <p:spPr>
          <a:xfrm>
            <a:off x="5539154" y="717766"/>
            <a:ext cx="6652846" cy="83527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A35E37-3A6B-492D-A196-3EE91AA04FEB}"/>
              </a:ext>
            </a:extLst>
          </p:cNvPr>
          <p:cNvSpPr/>
          <p:nvPr userDrawn="1"/>
        </p:nvSpPr>
        <p:spPr>
          <a:xfrm>
            <a:off x="-2" y="986965"/>
            <a:ext cx="340243" cy="29687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D51DC8-097F-4708-80CB-9B01AE53E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237" y="717768"/>
            <a:ext cx="4278923" cy="835274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ADE2B0-05E3-4B7F-8B73-F6BA4420A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474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2854DC8-D395-4539-A34B-3353A6027C52}"/>
              </a:ext>
            </a:extLst>
          </p:cNvPr>
          <p:cNvSpPr/>
          <p:nvPr userDrawn="1"/>
        </p:nvSpPr>
        <p:spPr>
          <a:xfrm>
            <a:off x="0" y="489095"/>
            <a:ext cx="12192000" cy="53577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2DFAB8-D072-4F14-8776-DB263BDE769D}"/>
              </a:ext>
            </a:extLst>
          </p:cNvPr>
          <p:cNvSpPr/>
          <p:nvPr userDrawn="1"/>
        </p:nvSpPr>
        <p:spPr>
          <a:xfrm>
            <a:off x="5539154" y="717766"/>
            <a:ext cx="6652846" cy="835274"/>
          </a:xfrm>
          <a:prstGeom prst="rect">
            <a:avLst/>
          </a:prstGeom>
          <a:solidFill>
            <a:schemeClr val="accent4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A35E37-3A6B-492D-A196-3EE91AA04FEB}"/>
              </a:ext>
            </a:extLst>
          </p:cNvPr>
          <p:cNvSpPr/>
          <p:nvPr userDrawn="1"/>
        </p:nvSpPr>
        <p:spPr>
          <a:xfrm>
            <a:off x="-2" y="986965"/>
            <a:ext cx="340243" cy="29687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D51DC8-097F-4708-80CB-9B01AE53E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237" y="717768"/>
            <a:ext cx="4278923" cy="835274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ADE2B0-05E3-4B7F-8B73-F6BA4420A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381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0CB94-D6FA-48A5-A737-E9AEBB3B0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7189A-3D13-46F9-901F-7A31FBF58D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CC2903-0D23-491B-B2EE-A9FC818D36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547E6A-87D9-43AD-9709-AE65B52A7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9056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standing in front of a group of children&#10;&#10;Description automatically generated with low confidence">
            <a:extLst>
              <a:ext uri="{FF2B5EF4-FFF2-40B4-BE49-F238E27FC236}">
                <a16:creationId xmlns:a16="http://schemas.microsoft.com/office/drawing/2014/main" id="{06317856-125A-4C40-931E-902A7E177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064" r="11887" b="6011"/>
          <a:stretch/>
        </p:blipFill>
        <p:spPr>
          <a:xfrm>
            <a:off x="4731351" y="628515"/>
            <a:ext cx="7120680" cy="498976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0B252-EFDD-410C-97FA-CC46015DE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446A21-AA51-4A8A-85AD-7551D278F029}"/>
              </a:ext>
            </a:extLst>
          </p:cNvPr>
          <p:cNvSpPr/>
          <p:nvPr userDrawn="1"/>
        </p:nvSpPr>
        <p:spPr>
          <a:xfrm>
            <a:off x="0" y="0"/>
            <a:ext cx="49149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0CC503-B2C2-43C3-A5CC-49B9D85616CF}"/>
              </a:ext>
            </a:extLst>
          </p:cNvPr>
          <p:cNvSpPr/>
          <p:nvPr userDrawn="1"/>
        </p:nvSpPr>
        <p:spPr>
          <a:xfrm>
            <a:off x="3778273" y="628515"/>
            <a:ext cx="1656091" cy="498976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BD0038-1475-47FC-9AF9-A52175B681DE}"/>
              </a:ext>
            </a:extLst>
          </p:cNvPr>
          <p:cNvSpPr/>
          <p:nvPr userDrawn="1"/>
        </p:nvSpPr>
        <p:spPr>
          <a:xfrm>
            <a:off x="5433647" y="628516"/>
            <a:ext cx="6418385" cy="4989770"/>
          </a:xfrm>
          <a:prstGeom prst="rect">
            <a:avLst/>
          </a:prstGeom>
          <a:solidFill>
            <a:srgbClr val="D3B051">
              <a:alpha val="7841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9E2E52-C864-46B5-A699-C0AC38151639}"/>
              </a:ext>
            </a:extLst>
          </p:cNvPr>
          <p:cNvSpPr/>
          <p:nvPr userDrawn="1"/>
        </p:nvSpPr>
        <p:spPr>
          <a:xfrm>
            <a:off x="1" y="1933010"/>
            <a:ext cx="4625868" cy="2176130"/>
          </a:xfrm>
          <a:prstGeom prst="rect">
            <a:avLst/>
          </a:prstGeom>
          <a:solidFill>
            <a:srgbClr val="466B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B1CB9D-1567-4D3A-A1AC-873F8606FA8E}"/>
              </a:ext>
            </a:extLst>
          </p:cNvPr>
          <p:cNvSpPr/>
          <p:nvPr userDrawn="1"/>
        </p:nvSpPr>
        <p:spPr>
          <a:xfrm>
            <a:off x="3170474" y="3304259"/>
            <a:ext cx="914400" cy="4571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CC2B56-D909-4E86-AA40-0D86784D5A1F}"/>
              </a:ext>
            </a:extLst>
          </p:cNvPr>
          <p:cNvSpPr/>
          <p:nvPr userDrawn="1"/>
        </p:nvSpPr>
        <p:spPr>
          <a:xfrm rot="16200000">
            <a:off x="-405934" y="2886211"/>
            <a:ext cx="935831" cy="133220"/>
          </a:xfrm>
          <a:prstGeom prst="rect">
            <a:avLst/>
          </a:prstGeom>
          <a:solidFill>
            <a:srgbClr val="86A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1811EC8-6DC8-466E-9FBB-6E48C0CE6E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8462" y="2499412"/>
            <a:ext cx="1655762" cy="290512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date here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568C36F-7AC9-4650-9FBA-9AA0EA67CE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8462" y="2882459"/>
            <a:ext cx="2620962" cy="93503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title/ header here</a:t>
            </a:r>
          </a:p>
        </p:txBody>
      </p:sp>
    </p:spTree>
    <p:extLst>
      <p:ext uri="{BB962C8B-B14F-4D97-AF65-F5344CB8AC3E}">
        <p14:creationId xmlns:p14="http://schemas.microsoft.com/office/powerpoint/2010/main" val="22891003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standing in front of a group of children&#10;&#10;Description automatically generated with low confidence">
            <a:extLst>
              <a:ext uri="{FF2B5EF4-FFF2-40B4-BE49-F238E27FC236}">
                <a16:creationId xmlns:a16="http://schemas.microsoft.com/office/drawing/2014/main" id="{06317856-125A-4C40-931E-902A7E177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064" r="11887" b="6011"/>
          <a:stretch/>
        </p:blipFill>
        <p:spPr>
          <a:xfrm>
            <a:off x="4731351" y="628515"/>
            <a:ext cx="7120680" cy="498976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0B252-EFDD-410C-97FA-CC46015DE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446A21-AA51-4A8A-85AD-7551D278F029}"/>
              </a:ext>
            </a:extLst>
          </p:cNvPr>
          <p:cNvSpPr/>
          <p:nvPr userDrawn="1"/>
        </p:nvSpPr>
        <p:spPr>
          <a:xfrm>
            <a:off x="-303899" y="0"/>
            <a:ext cx="5433646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0CC503-B2C2-43C3-A5CC-49B9D85616CF}"/>
              </a:ext>
            </a:extLst>
          </p:cNvPr>
          <p:cNvSpPr/>
          <p:nvPr userDrawn="1"/>
        </p:nvSpPr>
        <p:spPr>
          <a:xfrm>
            <a:off x="3778273" y="628515"/>
            <a:ext cx="1656091" cy="498976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BD0038-1475-47FC-9AF9-A52175B681DE}"/>
              </a:ext>
            </a:extLst>
          </p:cNvPr>
          <p:cNvSpPr/>
          <p:nvPr userDrawn="1"/>
        </p:nvSpPr>
        <p:spPr>
          <a:xfrm>
            <a:off x="5433647" y="628516"/>
            <a:ext cx="6418385" cy="4989770"/>
          </a:xfrm>
          <a:prstGeom prst="rect">
            <a:avLst/>
          </a:prstGeom>
          <a:solidFill>
            <a:srgbClr val="D3B051">
              <a:alpha val="7841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9E2E52-C864-46B5-A699-C0AC38151639}"/>
              </a:ext>
            </a:extLst>
          </p:cNvPr>
          <p:cNvSpPr/>
          <p:nvPr userDrawn="1"/>
        </p:nvSpPr>
        <p:spPr>
          <a:xfrm>
            <a:off x="1" y="1933010"/>
            <a:ext cx="4625868" cy="2176130"/>
          </a:xfrm>
          <a:prstGeom prst="rect">
            <a:avLst/>
          </a:prstGeom>
          <a:solidFill>
            <a:srgbClr val="466B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B1CB9D-1567-4D3A-A1AC-873F8606FA8E}"/>
              </a:ext>
            </a:extLst>
          </p:cNvPr>
          <p:cNvSpPr/>
          <p:nvPr userDrawn="1"/>
        </p:nvSpPr>
        <p:spPr>
          <a:xfrm>
            <a:off x="3170474" y="3304259"/>
            <a:ext cx="914400" cy="4571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CC2B56-D909-4E86-AA40-0D86784D5A1F}"/>
              </a:ext>
            </a:extLst>
          </p:cNvPr>
          <p:cNvSpPr/>
          <p:nvPr userDrawn="1"/>
        </p:nvSpPr>
        <p:spPr>
          <a:xfrm rot="16200000">
            <a:off x="-405934" y="2886211"/>
            <a:ext cx="935831" cy="133220"/>
          </a:xfrm>
          <a:prstGeom prst="rect">
            <a:avLst/>
          </a:prstGeom>
          <a:solidFill>
            <a:srgbClr val="86A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1811EC8-6DC8-466E-9FBB-6E48C0CE6E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8462" y="2499412"/>
            <a:ext cx="1655762" cy="290512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date here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568C36F-7AC9-4650-9FBA-9AA0EA67CE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8462" y="2882459"/>
            <a:ext cx="2620962" cy="93503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title/ header here</a:t>
            </a:r>
          </a:p>
        </p:txBody>
      </p:sp>
    </p:spTree>
    <p:extLst>
      <p:ext uri="{BB962C8B-B14F-4D97-AF65-F5344CB8AC3E}">
        <p14:creationId xmlns:p14="http://schemas.microsoft.com/office/powerpoint/2010/main" val="15056136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DD4FEB0-B9D3-4BF8-BE35-FDCF787FD49B}"/>
              </a:ext>
            </a:extLst>
          </p:cNvPr>
          <p:cNvSpPr/>
          <p:nvPr userDrawn="1"/>
        </p:nvSpPr>
        <p:spPr>
          <a:xfrm>
            <a:off x="-1" y="549437"/>
            <a:ext cx="4772025" cy="144641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134622-6702-42B3-9A51-5D480098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030D4-40C6-4B5B-A903-D7E0ADB04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D4F50E-4FE4-440F-81B0-2ABD75506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0ED0C-5845-4CE8-B7F2-B78230B54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4E64A6E-5DEE-478F-917A-F8B15EB456CE}"/>
              </a:ext>
            </a:extLst>
          </p:cNvPr>
          <p:cNvGrpSpPr/>
          <p:nvPr userDrawn="1"/>
        </p:nvGrpSpPr>
        <p:grpSpPr>
          <a:xfrm>
            <a:off x="1" y="5136"/>
            <a:ext cx="4462579" cy="5138364"/>
            <a:chOff x="0" y="5136"/>
            <a:chExt cx="4462579" cy="5138364"/>
          </a:xfrm>
          <a:noFill/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FCF452B-C47E-463E-AC91-0B2C3A995A19}"/>
                </a:ext>
              </a:extLst>
            </p:cNvPr>
            <p:cNvSpPr/>
            <p:nvPr/>
          </p:nvSpPr>
          <p:spPr>
            <a:xfrm>
              <a:off x="0" y="5136"/>
              <a:ext cx="4462579" cy="51383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13335CE-A931-4C81-9EFC-9FBF0B40A70A}"/>
                </a:ext>
              </a:extLst>
            </p:cNvPr>
            <p:cNvSpPr/>
            <p:nvPr/>
          </p:nvSpPr>
          <p:spPr>
            <a:xfrm>
              <a:off x="0" y="549437"/>
              <a:ext cx="3700130" cy="83527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40796183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BEC5203-1411-4303-B22A-A0F28D6A4145}"/>
              </a:ext>
            </a:extLst>
          </p:cNvPr>
          <p:cNvSpPr/>
          <p:nvPr userDrawn="1"/>
        </p:nvSpPr>
        <p:spPr>
          <a:xfrm>
            <a:off x="-1" y="549437"/>
            <a:ext cx="4772025" cy="144641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76FAE5-BBFD-4794-BA10-18D40ABE8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70DAA6-2487-4F90-8EC5-D58D1CCC0C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D6CB5C-FD96-4DD5-8A02-28E7E0828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F50BB9-F903-45A9-943A-A819B879B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EE77EBD-A3AC-4BCE-BA56-88561937F331}" type="datetimeFigureOut">
              <a:rPr lang="en-US" smtClean="0"/>
              <a:t>6/26/25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49083F-D1E8-40E4-A233-3C4160D3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D193BB-8A6F-41C9-95EE-93E002FFA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5017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CE2CD2-D8EC-4A62-88BD-E8D621059D4C}"/>
              </a:ext>
            </a:extLst>
          </p:cNvPr>
          <p:cNvSpPr/>
          <p:nvPr userDrawn="1"/>
        </p:nvSpPr>
        <p:spPr>
          <a:xfrm>
            <a:off x="0" y="0"/>
            <a:ext cx="27432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76FAE5-BBFD-4794-BA10-18D40ABE8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3456" y="254977"/>
            <a:ext cx="5941402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70DAA6-2487-4F90-8EC5-D58D1CCC0C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201" y="1055078"/>
            <a:ext cx="381293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D6CB5C-FD96-4DD5-8A02-28E7E0828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3456" y="1855177"/>
            <a:ext cx="594140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D193BB-8A6F-41C9-95EE-93E002FFA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C5EAC5-F76F-487D-B24F-042BADCCAD02}"/>
              </a:ext>
            </a:extLst>
          </p:cNvPr>
          <p:cNvSpPr/>
          <p:nvPr userDrawn="1"/>
        </p:nvSpPr>
        <p:spPr>
          <a:xfrm>
            <a:off x="-120894" y="4482286"/>
            <a:ext cx="4772025" cy="14464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957055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CE2CD2-D8EC-4A62-88BD-E8D621059D4C}"/>
              </a:ext>
            </a:extLst>
          </p:cNvPr>
          <p:cNvSpPr/>
          <p:nvPr userDrawn="1"/>
        </p:nvSpPr>
        <p:spPr>
          <a:xfrm>
            <a:off x="0" y="0"/>
            <a:ext cx="27432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76FAE5-BBFD-4794-BA10-18D40ABE8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3456" y="254977"/>
            <a:ext cx="5941402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70DAA6-2487-4F90-8EC5-D58D1CCC0C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201" y="1055078"/>
            <a:ext cx="381293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D6CB5C-FD96-4DD5-8A02-28E7E0828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3456" y="1855177"/>
            <a:ext cx="594140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D193BB-8A6F-41C9-95EE-93E002FFA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C5EAC5-F76F-487D-B24F-042BADCCAD02}"/>
              </a:ext>
            </a:extLst>
          </p:cNvPr>
          <p:cNvSpPr/>
          <p:nvPr userDrawn="1"/>
        </p:nvSpPr>
        <p:spPr>
          <a:xfrm>
            <a:off x="-120894" y="4482286"/>
            <a:ext cx="4772025" cy="144641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90894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DC5EAC5-F76F-487D-B24F-042BADCCAD02}"/>
              </a:ext>
            </a:extLst>
          </p:cNvPr>
          <p:cNvSpPr/>
          <p:nvPr userDrawn="1"/>
        </p:nvSpPr>
        <p:spPr>
          <a:xfrm>
            <a:off x="1" y="929298"/>
            <a:ext cx="4536831" cy="44164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70DAA6-2487-4F90-8EC5-D58D1CCC0C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56540" y="448408"/>
            <a:ext cx="8235462" cy="5328138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D6CB5C-FD96-4DD5-8A02-28E7E0828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5657" y="1201861"/>
            <a:ext cx="3402620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D193BB-8A6F-41C9-95EE-93E002FFA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3334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DC5EAC5-F76F-487D-B24F-042BADCCAD02}"/>
              </a:ext>
            </a:extLst>
          </p:cNvPr>
          <p:cNvSpPr/>
          <p:nvPr userDrawn="1"/>
        </p:nvSpPr>
        <p:spPr>
          <a:xfrm>
            <a:off x="1" y="929298"/>
            <a:ext cx="4378568" cy="44164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70DAA6-2487-4F90-8EC5-D58D1CCC0C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56540" y="448408"/>
            <a:ext cx="8235462" cy="5328138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D6CB5C-FD96-4DD5-8A02-28E7E0828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5657" y="1201861"/>
            <a:ext cx="3402620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D193BB-8A6F-41C9-95EE-93E002FFA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0878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DC5EAC5-F76F-487D-B24F-042BADCCAD02}"/>
              </a:ext>
            </a:extLst>
          </p:cNvPr>
          <p:cNvSpPr/>
          <p:nvPr userDrawn="1"/>
        </p:nvSpPr>
        <p:spPr>
          <a:xfrm>
            <a:off x="0" y="929298"/>
            <a:ext cx="4378569" cy="44164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70DAA6-2487-4F90-8EC5-D58D1CCC0C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56540" y="448408"/>
            <a:ext cx="8235462" cy="5328138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D6CB5C-FD96-4DD5-8A02-28E7E0828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5657" y="1201861"/>
            <a:ext cx="3402620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D193BB-8A6F-41C9-95EE-93E002FFA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7572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DC5EAC5-F76F-487D-B24F-042BADCCAD02}"/>
              </a:ext>
            </a:extLst>
          </p:cNvPr>
          <p:cNvSpPr/>
          <p:nvPr userDrawn="1"/>
        </p:nvSpPr>
        <p:spPr>
          <a:xfrm>
            <a:off x="0" y="929298"/>
            <a:ext cx="4378569" cy="44164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70DAA6-2487-4F90-8EC5-D58D1CCC0C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56540" y="448408"/>
            <a:ext cx="8235462" cy="5328138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D6CB5C-FD96-4DD5-8A02-28E7E0828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5657" y="1201861"/>
            <a:ext cx="3402620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D193BB-8A6F-41C9-95EE-93E002FFA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84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07181-15B9-4B35-AF8F-DF4CC2DB1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745EC-F099-42CE-B78C-7C9527A5A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16492C-72AB-4081-AF5A-447B70B82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6D2FA6-20E7-4381-B0BD-1598E57DBE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2BE7CD-1452-4780-A7B6-E319330E61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CBB6A6-FE5B-4671-9E5F-018C624A8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5378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A73A1-3D1B-4EDC-8BF5-814E14F4A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7CD111-7CC9-4A55-A549-543A697D5B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11FEF-F8EC-4488-91A0-3D71EC8A3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055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E850B9-1DC8-4AE7-834C-D16C1B6B9E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8AA854-EFBA-42C1-87A7-6F5E1A0B8A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8A1492-14D3-4F82-AE3E-C21B2B8A0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0593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2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659677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52a8d319a4_1_671"/>
          <p:cNvSpPr txBox="1">
            <a:spLocks noGrp="1"/>
          </p:cNvSpPr>
          <p:nvPr>
            <p:ph type="body" idx="1"/>
          </p:nvPr>
        </p:nvSpPr>
        <p:spPr>
          <a:xfrm>
            <a:off x="597231" y="3093653"/>
            <a:ext cx="10929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46" marR="0" lvl="0" indent="-431844" algn="l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erriweather Sans"/>
              <a:buChar char="&gt;"/>
              <a:defRPr sz="3200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1pPr>
            <a:lvl2pPr marL="914492" marR="0" lvl="1" indent="-397994" algn="l" rtl="0"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2667"/>
              <a:buFont typeface="Arial"/>
              <a:buChar char="–"/>
              <a:defRPr sz="2667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2pPr>
            <a:lvl3pPr marL="1371738" marR="0" lvl="2" indent="-3810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erriweather Sans"/>
              <a:buChar char="&gt;"/>
              <a:defRPr sz="2400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3pPr>
            <a:lvl4pPr marL="1828983" marR="0" lvl="3" indent="-364082" algn="l" rtl="0">
              <a:spcBef>
                <a:spcPts val="427"/>
              </a:spcBef>
              <a:spcAft>
                <a:spcPts val="0"/>
              </a:spcAft>
              <a:buClr>
                <a:schemeClr val="dk2"/>
              </a:buClr>
              <a:buSzPts val="2133"/>
              <a:buFont typeface="Arial"/>
              <a:buChar char="–"/>
              <a:defRPr sz="2133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4pPr>
            <a:lvl5pPr marL="2286228" marR="0" lvl="4" indent="-347189" algn="l" rtl="0">
              <a:spcBef>
                <a:spcPts val="373"/>
              </a:spcBef>
              <a:spcAft>
                <a:spcPts val="0"/>
              </a:spcAft>
              <a:buClr>
                <a:schemeClr val="dk2"/>
              </a:buClr>
              <a:buSzPts val="1867"/>
              <a:buFont typeface="Merriweather Sans"/>
              <a:buChar char="&gt;"/>
              <a:defRPr sz="1867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5pPr>
            <a:lvl6pPr marL="2743475" marR="0" lvl="5" indent="-39799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720" marR="0" lvl="6" indent="-39799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966" marR="0" lvl="7" indent="-39799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5212" marR="0" lvl="8" indent="-39799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8" name="Google Shape;338;g152a8d319a4_1_671"/>
          <p:cNvSpPr txBox="1">
            <a:spLocks noGrp="1"/>
          </p:cNvSpPr>
          <p:nvPr>
            <p:ph type="body" idx="2"/>
          </p:nvPr>
        </p:nvSpPr>
        <p:spPr>
          <a:xfrm>
            <a:off x="613833" y="2307557"/>
            <a:ext cx="10912800" cy="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46" marR="0" lvl="0" indent="-228623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92" marR="0" lvl="1" indent="-228623" algn="l" rtl="0">
              <a:spcBef>
                <a:spcPts val="747"/>
              </a:spcBef>
              <a:spcAft>
                <a:spcPts val="0"/>
              </a:spcAft>
              <a:buClr>
                <a:srgbClr val="E8D3A2"/>
              </a:buClr>
              <a:buSzPts val="3733"/>
              <a:buFont typeface="Arial"/>
              <a:buNone/>
              <a:defRPr sz="3734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1371738" marR="0" lvl="2" indent="-228623" algn="l" rtl="0">
              <a:spcBef>
                <a:spcPts val="640"/>
              </a:spcBef>
              <a:spcAft>
                <a:spcPts val="0"/>
              </a:spcAft>
              <a:buClr>
                <a:srgbClr val="E8D3A2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828983" marR="0" lvl="3" indent="-228623" algn="l" rtl="0">
              <a:spcBef>
                <a:spcPts val="533"/>
              </a:spcBef>
              <a:spcAft>
                <a:spcPts val="0"/>
              </a:spcAft>
              <a:buClr>
                <a:srgbClr val="E8D3A2"/>
              </a:buClr>
              <a:buSzPts val="2667"/>
              <a:buFont typeface="Arial"/>
              <a:buNone/>
              <a:defRPr sz="2667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2286228" marR="0" lvl="4" indent="-228623" algn="l" rtl="0">
              <a:spcBef>
                <a:spcPts val="533"/>
              </a:spcBef>
              <a:spcAft>
                <a:spcPts val="0"/>
              </a:spcAft>
              <a:buClr>
                <a:srgbClr val="E8D3A2"/>
              </a:buClr>
              <a:buSzPts val="2667"/>
              <a:buFont typeface="Arial"/>
              <a:buNone/>
              <a:defRPr sz="2667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2743475" marR="0" lvl="5" indent="-39799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720" marR="0" lvl="6" indent="-39799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966" marR="0" lvl="7" indent="-39799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5212" marR="0" lvl="8" indent="-39799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39" name="Google Shape;339;g152a8d319a4_1_6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1166" y="1818013"/>
            <a:ext cx="1453460" cy="128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g152a8d319a4_1_6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40057" y="6234041"/>
            <a:ext cx="3386655" cy="229748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g152a8d319a4_1_671"/>
          <p:cNvSpPr txBox="1">
            <a:spLocks noGrp="1"/>
          </p:cNvSpPr>
          <p:nvPr>
            <p:ph type="title"/>
          </p:nvPr>
        </p:nvSpPr>
        <p:spPr>
          <a:xfrm>
            <a:off x="613833" y="492978"/>
            <a:ext cx="10912800" cy="13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Encode Sans Black"/>
              <a:buNone/>
              <a:defRPr sz="4000" b="1" i="0" u="none" strike="noStrike" cap="none">
                <a:solidFill>
                  <a:schemeClr val="dk1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27544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879073" y="1736726"/>
            <a:ext cx="10928280" cy="3701376"/>
          </a:xfrm>
          <a:prstGeom prst="rect">
            <a:avLst/>
          </a:prstGeom>
        </p:spPr>
        <p:txBody>
          <a:bodyPr/>
          <a:lstStyle>
            <a:lvl1pPr marL="342934" indent="-342934">
              <a:buFont typeface="Lucida Grande"/>
              <a:buChar char="&gt;"/>
              <a:defRPr sz="2400" b="1" i="0" baseline="0">
                <a:solidFill>
                  <a:srgbClr val="4B2E83"/>
                </a:solidFill>
                <a:latin typeface="Open Sans Extrabold"/>
                <a:cs typeface="Open Sans Extrabold"/>
              </a:defRPr>
            </a:lvl1pPr>
            <a:lvl2pPr>
              <a:defRPr sz="2000" b="1" i="0" baseline="0">
                <a:solidFill>
                  <a:srgbClr val="4B2E83"/>
                </a:solidFill>
                <a:latin typeface="Open Sans Extrabold"/>
                <a:cs typeface="Open Sans Extrabold"/>
              </a:defRPr>
            </a:lvl2pPr>
            <a:lvl3pPr marL="1143114" indent="-228623">
              <a:buSzPct val="100000"/>
              <a:buFont typeface="Lucida Grande"/>
              <a:buChar char="&gt;"/>
              <a:defRPr sz="1800" b="1" i="0" baseline="0">
                <a:solidFill>
                  <a:srgbClr val="4B2E83"/>
                </a:solidFill>
                <a:latin typeface="Open Sans Extrabold"/>
                <a:cs typeface="Open Sans Extrabold"/>
              </a:defRPr>
            </a:lvl3pPr>
            <a:lvl4pPr>
              <a:defRPr sz="1600" b="1" i="0" baseline="0">
                <a:solidFill>
                  <a:srgbClr val="4B2E83"/>
                </a:solidFill>
                <a:latin typeface="Open Sans Extrabold"/>
                <a:cs typeface="Open Sans Extrabold"/>
              </a:defRPr>
            </a:lvl4pPr>
            <a:lvl5pPr marL="2057606" indent="-228623">
              <a:buFont typeface="Lucida Grande"/>
              <a:buChar char="&gt;"/>
              <a:defRPr sz="1400" b="1" i="0" baseline="0">
                <a:solidFill>
                  <a:srgbClr val="4B2E83"/>
                </a:solidFill>
                <a:latin typeface="Open Sans Extrabold"/>
                <a:cs typeface="Open Sans Extrabold"/>
              </a:defRPr>
            </a:lvl5pPr>
          </a:lstStyle>
          <a:p>
            <a:pPr lvl="0"/>
            <a:r>
              <a:rPr lang="en-US"/>
              <a:t>Bulleted content here (Open Sans Bold, 24 pt.)</a:t>
            </a:r>
          </a:p>
          <a:p>
            <a:pPr lvl="1"/>
            <a:r>
              <a:rPr lang="en-US"/>
              <a:t>Second level (Open Sans Bold, 20)</a:t>
            </a:r>
          </a:p>
          <a:p>
            <a:pPr lvl="2"/>
            <a:r>
              <a:rPr lang="en-US"/>
              <a:t>Third level (Open Sans Bold, 18)</a:t>
            </a:r>
          </a:p>
          <a:p>
            <a:pPr lvl="3"/>
            <a:r>
              <a:rPr lang="en-US"/>
              <a:t>Fourth level (Open Sans Bold, 16)</a:t>
            </a:r>
          </a:p>
          <a:p>
            <a:pPr lvl="4"/>
            <a:r>
              <a:rPr lang="en-US"/>
              <a:t>Fifth level (Open Sans Bold, 14)</a:t>
            </a:r>
          </a:p>
        </p:txBody>
      </p:sp>
      <p:pic>
        <p:nvPicPr>
          <p:cNvPr id="9" name="Picture 8" descr="W Logo_Purple_2685_HEX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5710428"/>
            <a:ext cx="1828800" cy="9235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2934" y="1384032"/>
            <a:ext cx="1052748" cy="689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9073" y="371512"/>
            <a:ext cx="10928280" cy="991998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/>
              <a:t>HEADER HERE </a:t>
            </a:r>
            <a:br>
              <a:rPr lang="en-US"/>
            </a:br>
            <a:r>
              <a:rPr lang="en-US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20750583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ECCBE-E955-4888-8EC4-E83D5A338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3FAD37-A8A9-4E09-B178-7C641C34F8F8}"/>
              </a:ext>
            </a:extLst>
          </p:cNvPr>
          <p:cNvSpPr/>
          <p:nvPr userDrawn="1"/>
        </p:nvSpPr>
        <p:spPr>
          <a:xfrm>
            <a:off x="4389040" y="4779974"/>
            <a:ext cx="7802961" cy="2078027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 descr="A picture containing person, outdoor, tree, sky&#10;&#10;Description automatically generated">
            <a:extLst>
              <a:ext uri="{FF2B5EF4-FFF2-40B4-BE49-F238E27FC236}">
                <a16:creationId xmlns:a16="http://schemas.microsoft.com/office/drawing/2014/main" id="{121F0A37-8724-44B8-B73B-572AE2B90B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995"/>
          <a:stretch/>
        </p:blipFill>
        <p:spPr>
          <a:xfrm>
            <a:off x="5171635" y="377625"/>
            <a:ext cx="6599564" cy="575512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E9FF4F4-F30F-46C7-B0FA-F72A824EFD65}"/>
              </a:ext>
            </a:extLst>
          </p:cNvPr>
          <p:cNvSpPr/>
          <p:nvPr userDrawn="1"/>
        </p:nvSpPr>
        <p:spPr>
          <a:xfrm>
            <a:off x="0" y="0"/>
            <a:ext cx="2671022" cy="372234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C34BCB-422B-4B7D-B051-68A5A1C0D4D0}"/>
              </a:ext>
            </a:extLst>
          </p:cNvPr>
          <p:cNvSpPr/>
          <p:nvPr userDrawn="1"/>
        </p:nvSpPr>
        <p:spPr>
          <a:xfrm>
            <a:off x="546413" y="3189443"/>
            <a:ext cx="45719" cy="328071"/>
          </a:xfrm>
          <a:prstGeom prst="rect">
            <a:avLst/>
          </a:prstGeom>
          <a:solidFill>
            <a:srgbClr val="3A3A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BEF727-698F-44FA-9523-1EEDE12E8957}"/>
              </a:ext>
            </a:extLst>
          </p:cNvPr>
          <p:cNvSpPr/>
          <p:nvPr userDrawn="1"/>
        </p:nvSpPr>
        <p:spPr>
          <a:xfrm>
            <a:off x="580430" y="4779974"/>
            <a:ext cx="1061354" cy="333153"/>
          </a:xfrm>
          <a:prstGeom prst="rect">
            <a:avLst/>
          </a:prstGeom>
          <a:solidFill>
            <a:srgbClr val="3A3A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E1F19A8D-C827-4DE2-9AF4-5110DE8FF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265" t="15438" r="7030" b="26984"/>
          <a:stretch/>
        </p:blipFill>
        <p:spPr>
          <a:xfrm>
            <a:off x="447862" y="680644"/>
            <a:ext cx="2223160" cy="386638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748991F-5403-446D-98B5-D6A42CF92D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6412" y="1710006"/>
            <a:ext cx="3487738" cy="1239471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Insert presentation title here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13ABAD0-0673-4BCA-9E3E-B66B6FF822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6" y="3189288"/>
            <a:ext cx="3292475" cy="328612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Subtitle, partner org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27D82C3B-E5CE-4BEA-9B7C-6E340F1B59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1026" y="4779963"/>
            <a:ext cx="1060450" cy="328612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DDF65F31-2B05-4589-9526-EC70BF70CF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41488" y="4779963"/>
            <a:ext cx="3292474" cy="32861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Location or conference</a:t>
            </a:r>
          </a:p>
        </p:txBody>
      </p:sp>
    </p:spTree>
    <p:extLst>
      <p:ext uri="{BB962C8B-B14F-4D97-AF65-F5344CB8AC3E}">
        <p14:creationId xmlns:p14="http://schemas.microsoft.com/office/powerpoint/2010/main" val="28382734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8D524-52CD-47D5-A684-B5E73E8E0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22427-D107-49AA-A5DF-DEAE46F22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2ADC5-3CB2-43A3-B26D-1EC61486D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234385-D3C1-4B8D-A1BF-4BC4D2975212}"/>
              </a:ext>
            </a:extLst>
          </p:cNvPr>
          <p:cNvSpPr/>
          <p:nvPr userDrawn="1"/>
        </p:nvSpPr>
        <p:spPr>
          <a:xfrm rot="5400000">
            <a:off x="9249002" y="2324133"/>
            <a:ext cx="5143502" cy="49523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58AADE-41ED-413E-A08D-20161EE090FE}"/>
              </a:ext>
            </a:extLst>
          </p:cNvPr>
          <p:cNvSpPr/>
          <p:nvPr userDrawn="1"/>
        </p:nvSpPr>
        <p:spPr>
          <a:xfrm>
            <a:off x="11722807" y="559984"/>
            <a:ext cx="340243" cy="296879"/>
          </a:xfrm>
          <a:prstGeom prst="rect">
            <a:avLst/>
          </a:prstGeom>
          <a:solidFill>
            <a:srgbClr val="4C2F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875723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8D524-52CD-47D5-A684-B5E73E8E0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22427-D107-49AA-A5DF-DEAE46F22C71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cap="none"/>
            </a:lvl1pPr>
            <a:lvl3pPr>
              <a:defRPr cap="none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2ADC5-3CB2-43A3-B26D-1EC61486D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234385-D3C1-4B8D-A1BF-4BC4D2975212}"/>
              </a:ext>
            </a:extLst>
          </p:cNvPr>
          <p:cNvSpPr/>
          <p:nvPr userDrawn="1"/>
        </p:nvSpPr>
        <p:spPr>
          <a:xfrm rot="5400000">
            <a:off x="9249002" y="2324133"/>
            <a:ext cx="5143502" cy="49523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58AADE-41ED-413E-A08D-20161EE090FE}"/>
              </a:ext>
            </a:extLst>
          </p:cNvPr>
          <p:cNvSpPr/>
          <p:nvPr userDrawn="1"/>
        </p:nvSpPr>
        <p:spPr>
          <a:xfrm>
            <a:off x="11722807" y="559984"/>
            <a:ext cx="340243" cy="296879"/>
          </a:xfrm>
          <a:prstGeom prst="rect">
            <a:avLst/>
          </a:prstGeom>
          <a:solidFill>
            <a:srgbClr val="4C2F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2616119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EF51B-64E3-491E-89C3-7A4A09B2A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44F1C-A585-4D27-AD59-B380A99D4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F0F0F-1363-496A-8153-65E0181C9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516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0CB94-D6FA-48A5-A737-E9AEBB3B0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7189A-3D13-46F9-901F-7A31FBF58D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CC2903-0D23-491B-B2EE-A9FC818D36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547E6A-87D9-43AD-9709-AE65B52A7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566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2854DC8-D395-4539-A34B-3353A6027C52}"/>
              </a:ext>
            </a:extLst>
          </p:cNvPr>
          <p:cNvSpPr/>
          <p:nvPr userDrawn="1"/>
        </p:nvSpPr>
        <p:spPr>
          <a:xfrm>
            <a:off x="0" y="489094"/>
            <a:ext cx="12192000" cy="53577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2DFAB8-D072-4F14-8776-DB263BDE769D}"/>
              </a:ext>
            </a:extLst>
          </p:cNvPr>
          <p:cNvSpPr/>
          <p:nvPr userDrawn="1"/>
        </p:nvSpPr>
        <p:spPr>
          <a:xfrm>
            <a:off x="5539154" y="717766"/>
            <a:ext cx="6652846" cy="835274"/>
          </a:xfrm>
          <a:prstGeom prst="rect">
            <a:avLst/>
          </a:prstGeom>
          <a:solidFill>
            <a:srgbClr val="86A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A35E37-3A6B-492D-A196-3EE91AA04FEB}"/>
              </a:ext>
            </a:extLst>
          </p:cNvPr>
          <p:cNvSpPr/>
          <p:nvPr userDrawn="1"/>
        </p:nvSpPr>
        <p:spPr>
          <a:xfrm>
            <a:off x="-2" y="986964"/>
            <a:ext cx="340243" cy="29687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D51DC8-097F-4708-80CB-9B01AE53E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236" y="717767"/>
            <a:ext cx="4278923" cy="835274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ADE2B0-05E3-4B7F-8B73-F6BA4420A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7260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07181-15B9-4B35-AF8F-DF4CC2DB1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745EC-F099-42CE-B78C-7C9527A5A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16492C-72AB-4081-AF5A-447B70B82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6D2FA6-20E7-4381-B0BD-1598E57DBE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2BE7CD-1452-4780-A7B6-E319330E61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CBB6A6-FE5B-4671-9E5F-018C624A8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8690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2854DC8-D395-4539-A34B-3353A6027C52}"/>
              </a:ext>
            </a:extLst>
          </p:cNvPr>
          <p:cNvSpPr/>
          <p:nvPr userDrawn="1"/>
        </p:nvSpPr>
        <p:spPr>
          <a:xfrm>
            <a:off x="0" y="489095"/>
            <a:ext cx="12192000" cy="53577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2DFAB8-D072-4F14-8776-DB263BDE769D}"/>
              </a:ext>
            </a:extLst>
          </p:cNvPr>
          <p:cNvSpPr/>
          <p:nvPr userDrawn="1"/>
        </p:nvSpPr>
        <p:spPr>
          <a:xfrm>
            <a:off x="5539154" y="717766"/>
            <a:ext cx="6652846" cy="835274"/>
          </a:xfrm>
          <a:prstGeom prst="rect">
            <a:avLst/>
          </a:prstGeom>
          <a:solidFill>
            <a:srgbClr val="86A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A35E37-3A6B-492D-A196-3EE91AA04FEB}"/>
              </a:ext>
            </a:extLst>
          </p:cNvPr>
          <p:cNvSpPr/>
          <p:nvPr userDrawn="1"/>
        </p:nvSpPr>
        <p:spPr>
          <a:xfrm>
            <a:off x="-1" y="986965"/>
            <a:ext cx="340243" cy="29687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D51DC8-097F-4708-80CB-9B01AE53E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237" y="717768"/>
            <a:ext cx="4278923" cy="835274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ADE2B0-05E3-4B7F-8B73-F6BA4420A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211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2854DC8-D395-4539-A34B-3353A6027C52}"/>
              </a:ext>
            </a:extLst>
          </p:cNvPr>
          <p:cNvSpPr/>
          <p:nvPr userDrawn="1"/>
        </p:nvSpPr>
        <p:spPr>
          <a:xfrm>
            <a:off x="0" y="489095"/>
            <a:ext cx="12192000" cy="53577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2DFAB8-D072-4F14-8776-DB263BDE769D}"/>
              </a:ext>
            </a:extLst>
          </p:cNvPr>
          <p:cNvSpPr/>
          <p:nvPr userDrawn="1"/>
        </p:nvSpPr>
        <p:spPr>
          <a:xfrm>
            <a:off x="5539154" y="717766"/>
            <a:ext cx="6652846" cy="83527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A35E37-3A6B-492D-A196-3EE91AA04FEB}"/>
              </a:ext>
            </a:extLst>
          </p:cNvPr>
          <p:cNvSpPr/>
          <p:nvPr userDrawn="1"/>
        </p:nvSpPr>
        <p:spPr>
          <a:xfrm>
            <a:off x="-1" y="986965"/>
            <a:ext cx="340243" cy="29687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D51DC8-097F-4708-80CB-9B01AE53E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237" y="717768"/>
            <a:ext cx="4278923" cy="835274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ADE2B0-05E3-4B7F-8B73-F6BA4420A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092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2854DC8-D395-4539-A34B-3353A6027C52}"/>
              </a:ext>
            </a:extLst>
          </p:cNvPr>
          <p:cNvSpPr/>
          <p:nvPr userDrawn="1"/>
        </p:nvSpPr>
        <p:spPr>
          <a:xfrm>
            <a:off x="0" y="489095"/>
            <a:ext cx="12192000" cy="53577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2DFAB8-D072-4F14-8776-DB263BDE769D}"/>
              </a:ext>
            </a:extLst>
          </p:cNvPr>
          <p:cNvSpPr/>
          <p:nvPr userDrawn="1"/>
        </p:nvSpPr>
        <p:spPr>
          <a:xfrm>
            <a:off x="5539154" y="717766"/>
            <a:ext cx="6652846" cy="835274"/>
          </a:xfrm>
          <a:prstGeom prst="rect">
            <a:avLst/>
          </a:prstGeom>
          <a:solidFill>
            <a:schemeClr val="accent4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A35E37-3A6B-492D-A196-3EE91AA04FEB}"/>
              </a:ext>
            </a:extLst>
          </p:cNvPr>
          <p:cNvSpPr/>
          <p:nvPr userDrawn="1"/>
        </p:nvSpPr>
        <p:spPr>
          <a:xfrm>
            <a:off x="-1" y="986965"/>
            <a:ext cx="340243" cy="29687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D51DC8-097F-4708-80CB-9B01AE53E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237" y="717768"/>
            <a:ext cx="4278923" cy="835274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ADE2B0-05E3-4B7F-8B73-F6BA4420A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9486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standing in front of a group of children&#10;&#10;Description automatically generated with low confidence">
            <a:extLst>
              <a:ext uri="{FF2B5EF4-FFF2-40B4-BE49-F238E27FC236}">
                <a16:creationId xmlns:a16="http://schemas.microsoft.com/office/drawing/2014/main" id="{06317856-125A-4C40-931E-902A7E177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064" r="11887" b="6011"/>
          <a:stretch/>
        </p:blipFill>
        <p:spPr>
          <a:xfrm>
            <a:off x="4731351" y="628515"/>
            <a:ext cx="7120680" cy="498976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0B252-EFDD-410C-97FA-CC46015DE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446A21-AA51-4A8A-85AD-7551D278F029}"/>
              </a:ext>
            </a:extLst>
          </p:cNvPr>
          <p:cNvSpPr/>
          <p:nvPr userDrawn="1"/>
        </p:nvSpPr>
        <p:spPr>
          <a:xfrm>
            <a:off x="0" y="0"/>
            <a:ext cx="49149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0CC503-B2C2-43C3-A5CC-49B9D85616CF}"/>
              </a:ext>
            </a:extLst>
          </p:cNvPr>
          <p:cNvSpPr/>
          <p:nvPr userDrawn="1"/>
        </p:nvSpPr>
        <p:spPr>
          <a:xfrm>
            <a:off x="3778273" y="628515"/>
            <a:ext cx="1656091" cy="498976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BD0038-1475-47FC-9AF9-A52175B681DE}"/>
              </a:ext>
            </a:extLst>
          </p:cNvPr>
          <p:cNvSpPr/>
          <p:nvPr userDrawn="1"/>
        </p:nvSpPr>
        <p:spPr>
          <a:xfrm>
            <a:off x="5433647" y="628516"/>
            <a:ext cx="6418385" cy="4989770"/>
          </a:xfrm>
          <a:prstGeom prst="rect">
            <a:avLst/>
          </a:prstGeom>
          <a:solidFill>
            <a:srgbClr val="D3B051">
              <a:alpha val="7841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9E2E52-C864-46B5-A699-C0AC38151639}"/>
              </a:ext>
            </a:extLst>
          </p:cNvPr>
          <p:cNvSpPr/>
          <p:nvPr userDrawn="1"/>
        </p:nvSpPr>
        <p:spPr>
          <a:xfrm>
            <a:off x="1" y="1933010"/>
            <a:ext cx="4625868" cy="2176130"/>
          </a:xfrm>
          <a:prstGeom prst="rect">
            <a:avLst/>
          </a:prstGeom>
          <a:solidFill>
            <a:srgbClr val="466B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B1CB9D-1567-4D3A-A1AC-873F8606FA8E}"/>
              </a:ext>
            </a:extLst>
          </p:cNvPr>
          <p:cNvSpPr/>
          <p:nvPr userDrawn="1"/>
        </p:nvSpPr>
        <p:spPr>
          <a:xfrm>
            <a:off x="3170474" y="3304259"/>
            <a:ext cx="914400" cy="4571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CC2B56-D909-4E86-AA40-0D86784D5A1F}"/>
              </a:ext>
            </a:extLst>
          </p:cNvPr>
          <p:cNvSpPr/>
          <p:nvPr userDrawn="1"/>
        </p:nvSpPr>
        <p:spPr>
          <a:xfrm rot="16200000">
            <a:off x="-405934" y="2886211"/>
            <a:ext cx="935831" cy="133220"/>
          </a:xfrm>
          <a:prstGeom prst="rect">
            <a:avLst/>
          </a:prstGeom>
          <a:solidFill>
            <a:srgbClr val="86A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1811EC8-6DC8-466E-9FBB-6E48C0CE6E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8462" y="2499412"/>
            <a:ext cx="1655762" cy="290512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date here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568C36F-7AC9-4650-9FBA-9AA0EA67CE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8462" y="2882459"/>
            <a:ext cx="2620962" cy="93503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title/ header here</a:t>
            </a:r>
          </a:p>
        </p:txBody>
      </p:sp>
    </p:spTree>
    <p:extLst>
      <p:ext uri="{BB962C8B-B14F-4D97-AF65-F5344CB8AC3E}">
        <p14:creationId xmlns:p14="http://schemas.microsoft.com/office/powerpoint/2010/main" val="18707928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standing in front of a group of children&#10;&#10;Description automatically generated with low confidence">
            <a:extLst>
              <a:ext uri="{FF2B5EF4-FFF2-40B4-BE49-F238E27FC236}">
                <a16:creationId xmlns:a16="http://schemas.microsoft.com/office/drawing/2014/main" id="{06317856-125A-4C40-931E-902A7E177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064" r="11887" b="6011"/>
          <a:stretch/>
        </p:blipFill>
        <p:spPr>
          <a:xfrm>
            <a:off x="4731351" y="628515"/>
            <a:ext cx="7120680" cy="498976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0B252-EFDD-410C-97FA-CC46015DE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446A21-AA51-4A8A-85AD-7551D278F029}"/>
              </a:ext>
            </a:extLst>
          </p:cNvPr>
          <p:cNvSpPr/>
          <p:nvPr userDrawn="1"/>
        </p:nvSpPr>
        <p:spPr>
          <a:xfrm>
            <a:off x="-303899" y="0"/>
            <a:ext cx="5433646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0CC503-B2C2-43C3-A5CC-49B9D85616CF}"/>
              </a:ext>
            </a:extLst>
          </p:cNvPr>
          <p:cNvSpPr/>
          <p:nvPr userDrawn="1"/>
        </p:nvSpPr>
        <p:spPr>
          <a:xfrm>
            <a:off x="3778273" y="628515"/>
            <a:ext cx="1656091" cy="498976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BD0038-1475-47FC-9AF9-A52175B681DE}"/>
              </a:ext>
            </a:extLst>
          </p:cNvPr>
          <p:cNvSpPr/>
          <p:nvPr userDrawn="1"/>
        </p:nvSpPr>
        <p:spPr>
          <a:xfrm>
            <a:off x="5433647" y="628516"/>
            <a:ext cx="6418385" cy="4989770"/>
          </a:xfrm>
          <a:prstGeom prst="rect">
            <a:avLst/>
          </a:prstGeom>
          <a:solidFill>
            <a:srgbClr val="D3B051">
              <a:alpha val="7841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9E2E52-C864-46B5-A699-C0AC38151639}"/>
              </a:ext>
            </a:extLst>
          </p:cNvPr>
          <p:cNvSpPr/>
          <p:nvPr userDrawn="1"/>
        </p:nvSpPr>
        <p:spPr>
          <a:xfrm>
            <a:off x="1" y="1933010"/>
            <a:ext cx="4625868" cy="2176130"/>
          </a:xfrm>
          <a:prstGeom prst="rect">
            <a:avLst/>
          </a:prstGeom>
          <a:solidFill>
            <a:srgbClr val="466B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B1CB9D-1567-4D3A-A1AC-873F8606FA8E}"/>
              </a:ext>
            </a:extLst>
          </p:cNvPr>
          <p:cNvSpPr/>
          <p:nvPr userDrawn="1"/>
        </p:nvSpPr>
        <p:spPr>
          <a:xfrm>
            <a:off x="3170474" y="3304259"/>
            <a:ext cx="914400" cy="4571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CC2B56-D909-4E86-AA40-0D86784D5A1F}"/>
              </a:ext>
            </a:extLst>
          </p:cNvPr>
          <p:cNvSpPr/>
          <p:nvPr userDrawn="1"/>
        </p:nvSpPr>
        <p:spPr>
          <a:xfrm rot="16200000">
            <a:off x="-405934" y="2886211"/>
            <a:ext cx="935831" cy="133220"/>
          </a:xfrm>
          <a:prstGeom prst="rect">
            <a:avLst/>
          </a:prstGeom>
          <a:solidFill>
            <a:srgbClr val="86A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1811EC8-6DC8-466E-9FBB-6E48C0CE6E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8462" y="2499412"/>
            <a:ext cx="1655762" cy="290512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date here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568C36F-7AC9-4650-9FBA-9AA0EA67CE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8462" y="2882459"/>
            <a:ext cx="2620962" cy="93503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title/ header here</a:t>
            </a:r>
          </a:p>
        </p:txBody>
      </p:sp>
    </p:spTree>
    <p:extLst>
      <p:ext uri="{BB962C8B-B14F-4D97-AF65-F5344CB8AC3E}">
        <p14:creationId xmlns:p14="http://schemas.microsoft.com/office/powerpoint/2010/main" val="12827057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DD4FEB0-B9D3-4BF8-BE35-FDCF787FD49B}"/>
              </a:ext>
            </a:extLst>
          </p:cNvPr>
          <p:cNvSpPr/>
          <p:nvPr userDrawn="1"/>
        </p:nvSpPr>
        <p:spPr>
          <a:xfrm>
            <a:off x="0" y="549437"/>
            <a:ext cx="4772025" cy="144641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134622-6702-42B3-9A51-5D480098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030D4-40C6-4B5B-A903-D7E0ADB04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D4F50E-4FE4-440F-81B0-2ABD75506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0ED0C-5845-4CE8-B7F2-B78230B54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4E64A6E-5DEE-478F-917A-F8B15EB456CE}"/>
              </a:ext>
            </a:extLst>
          </p:cNvPr>
          <p:cNvGrpSpPr/>
          <p:nvPr userDrawn="1"/>
        </p:nvGrpSpPr>
        <p:grpSpPr>
          <a:xfrm>
            <a:off x="1" y="5136"/>
            <a:ext cx="4462579" cy="5138364"/>
            <a:chOff x="0" y="5136"/>
            <a:chExt cx="4462579" cy="5138364"/>
          </a:xfrm>
          <a:noFill/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FCF452B-C47E-463E-AC91-0B2C3A995A19}"/>
                </a:ext>
              </a:extLst>
            </p:cNvPr>
            <p:cNvSpPr/>
            <p:nvPr/>
          </p:nvSpPr>
          <p:spPr>
            <a:xfrm>
              <a:off x="0" y="5136"/>
              <a:ext cx="4462579" cy="51383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13335CE-A931-4C81-9EFC-9FBF0B40A70A}"/>
                </a:ext>
              </a:extLst>
            </p:cNvPr>
            <p:cNvSpPr/>
            <p:nvPr/>
          </p:nvSpPr>
          <p:spPr>
            <a:xfrm>
              <a:off x="0" y="549437"/>
              <a:ext cx="3700130" cy="83527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40220755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BEC5203-1411-4303-B22A-A0F28D6A4145}"/>
              </a:ext>
            </a:extLst>
          </p:cNvPr>
          <p:cNvSpPr/>
          <p:nvPr userDrawn="1"/>
        </p:nvSpPr>
        <p:spPr>
          <a:xfrm>
            <a:off x="0" y="549437"/>
            <a:ext cx="4772025" cy="144641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76FAE5-BBFD-4794-BA10-18D40ABE8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70DAA6-2487-4F90-8EC5-D58D1CCC0C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D6CB5C-FD96-4DD5-8A02-28E7E0828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F50BB9-F903-45A9-943A-A819B879B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EE77EBD-A3AC-4BCE-BA56-88561937F331}" type="datetimeFigureOut">
              <a:rPr lang="en-US" smtClean="0"/>
              <a:t>6/26/25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49083F-D1E8-40E4-A233-3C4160D3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D193BB-8A6F-41C9-95EE-93E002FFA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5163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CE2CD2-D8EC-4A62-88BD-E8D621059D4C}"/>
              </a:ext>
            </a:extLst>
          </p:cNvPr>
          <p:cNvSpPr/>
          <p:nvPr userDrawn="1"/>
        </p:nvSpPr>
        <p:spPr>
          <a:xfrm>
            <a:off x="0" y="0"/>
            <a:ext cx="27432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76FAE5-BBFD-4794-BA10-18D40ABE8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3456" y="254977"/>
            <a:ext cx="5941402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70DAA6-2487-4F90-8EC5-D58D1CCC0C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201" y="1055078"/>
            <a:ext cx="381293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D6CB5C-FD96-4DD5-8A02-28E7E0828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3456" y="1855177"/>
            <a:ext cx="594140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D193BB-8A6F-41C9-95EE-93E002FFA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C5EAC5-F76F-487D-B24F-042BADCCAD02}"/>
              </a:ext>
            </a:extLst>
          </p:cNvPr>
          <p:cNvSpPr/>
          <p:nvPr userDrawn="1"/>
        </p:nvSpPr>
        <p:spPr>
          <a:xfrm>
            <a:off x="-120894" y="4482286"/>
            <a:ext cx="4772025" cy="14464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5494476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CE2CD2-D8EC-4A62-88BD-E8D621059D4C}"/>
              </a:ext>
            </a:extLst>
          </p:cNvPr>
          <p:cNvSpPr/>
          <p:nvPr userDrawn="1"/>
        </p:nvSpPr>
        <p:spPr>
          <a:xfrm>
            <a:off x="0" y="0"/>
            <a:ext cx="27432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76FAE5-BBFD-4794-BA10-18D40ABE8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3456" y="254977"/>
            <a:ext cx="5941402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70DAA6-2487-4F90-8EC5-D58D1CCC0C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201" y="1055078"/>
            <a:ext cx="381293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D6CB5C-FD96-4DD5-8A02-28E7E0828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3456" y="1855177"/>
            <a:ext cx="594140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D193BB-8A6F-41C9-95EE-93E002FFA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C5EAC5-F76F-487D-B24F-042BADCCAD02}"/>
              </a:ext>
            </a:extLst>
          </p:cNvPr>
          <p:cNvSpPr/>
          <p:nvPr userDrawn="1"/>
        </p:nvSpPr>
        <p:spPr>
          <a:xfrm>
            <a:off x="-120894" y="4482286"/>
            <a:ext cx="4772025" cy="144641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82137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2854DC8-D395-4539-A34B-3353A6027C52}"/>
              </a:ext>
            </a:extLst>
          </p:cNvPr>
          <p:cNvSpPr/>
          <p:nvPr userDrawn="1"/>
        </p:nvSpPr>
        <p:spPr>
          <a:xfrm>
            <a:off x="0" y="489094"/>
            <a:ext cx="12192000" cy="53577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2DFAB8-D072-4F14-8776-DB263BDE769D}"/>
              </a:ext>
            </a:extLst>
          </p:cNvPr>
          <p:cNvSpPr/>
          <p:nvPr userDrawn="1"/>
        </p:nvSpPr>
        <p:spPr>
          <a:xfrm>
            <a:off x="5539154" y="717766"/>
            <a:ext cx="6652846" cy="83527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A35E37-3A6B-492D-A196-3EE91AA04FEB}"/>
              </a:ext>
            </a:extLst>
          </p:cNvPr>
          <p:cNvSpPr/>
          <p:nvPr userDrawn="1"/>
        </p:nvSpPr>
        <p:spPr>
          <a:xfrm>
            <a:off x="-2" y="986964"/>
            <a:ext cx="340243" cy="29687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D51DC8-097F-4708-80CB-9B01AE53E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236" y="717767"/>
            <a:ext cx="4278923" cy="835274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ADE2B0-05E3-4B7F-8B73-F6BA4420A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097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DC5EAC5-F76F-487D-B24F-042BADCCAD02}"/>
              </a:ext>
            </a:extLst>
          </p:cNvPr>
          <p:cNvSpPr/>
          <p:nvPr userDrawn="1"/>
        </p:nvSpPr>
        <p:spPr>
          <a:xfrm>
            <a:off x="1" y="929298"/>
            <a:ext cx="4536831" cy="44164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70DAA6-2487-4F90-8EC5-D58D1CCC0C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56540" y="448408"/>
            <a:ext cx="8235462" cy="5328138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D6CB5C-FD96-4DD5-8A02-28E7E0828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5657" y="1201861"/>
            <a:ext cx="3402620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D193BB-8A6F-41C9-95EE-93E002FFA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5470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DC5EAC5-F76F-487D-B24F-042BADCCAD02}"/>
              </a:ext>
            </a:extLst>
          </p:cNvPr>
          <p:cNvSpPr/>
          <p:nvPr userDrawn="1"/>
        </p:nvSpPr>
        <p:spPr>
          <a:xfrm>
            <a:off x="1" y="929298"/>
            <a:ext cx="4378568" cy="44164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70DAA6-2487-4F90-8EC5-D58D1CCC0C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56540" y="448408"/>
            <a:ext cx="8235462" cy="5328138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D6CB5C-FD96-4DD5-8A02-28E7E0828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5657" y="1201861"/>
            <a:ext cx="3402620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D193BB-8A6F-41C9-95EE-93E002FFA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5215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DC5EAC5-F76F-487D-B24F-042BADCCAD02}"/>
              </a:ext>
            </a:extLst>
          </p:cNvPr>
          <p:cNvSpPr/>
          <p:nvPr userDrawn="1"/>
        </p:nvSpPr>
        <p:spPr>
          <a:xfrm>
            <a:off x="0" y="929298"/>
            <a:ext cx="4378569" cy="44164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70DAA6-2487-4F90-8EC5-D58D1CCC0C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56540" y="448408"/>
            <a:ext cx="8235462" cy="5328138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D6CB5C-FD96-4DD5-8A02-28E7E0828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5657" y="1201861"/>
            <a:ext cx="3402620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D193BB-8A6F-41C9-95EE-93E002FFA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5498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DC5EAC5-F76F-487D-B24F-042BADCCAD02}"/>
              </a:ext>
            </a:extLst>
          </p:cNvPr>
          <p:cNvSpPr/>
          <p:nvPr userDrawn="1"/>
        </p:nvSpPr>
        <p:spPr>
          <a:xfrm>
            <a:off x="0" y="929298"/>
            <a:ext cx="4378569" cy="44164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70DAA6-2487-4F90-8EC5-D58D1CCC0C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56540" y="448408"/>
            <a:ext cx="8235462" cy="5328138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D6CB5C-FD96-4DD5-8A02-28E7E0828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5657" y="1201861"/>
            <a:ext cx="3402620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D193BB-8A6F-41C9-95EE-93E002FFA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545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A73A1-3D1B-4EDC-8BF5-814E14F4A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7CD111-7CC9-4A55-A549-543A697D5B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11FEF-F8EC-4488-91A0-3D71EC8A3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8904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E850B9-1DC8-4AE7-834C-D16C1B6B9E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8AA854-EFBA-42C1-87A7-6F5E1A0B8A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8A1492-14D3-4F82-AE3E-C21B2B8A0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2799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52a8d319a4_1_671"/>
          <p:cNvSpPr txBox="1">
            <a:spLocks noGrp="1"/>
          </p:cNvSpPr>
          <p:nvPr>
            <p:ph type="body" idx="1"/>
          </p:nvPr>
        </p:nvSpPr>
        <p:spPr>
          <a:xfrm>
            <a:off x="597231" y="3093653"/>
            <a:ext cx="10929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46" marR="0" lvl="0" indent="-431844" algn="l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erriweather Sans"/>
              <a:buChar char="&gt;"/>
              <a:defRPr sz="3200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1pPr>
            <a:lvl2pPr marL="914492" marR="0" lvl="1" indent="-397994" algn="l" rtl="0"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2667"/>
              <a:buFont typeface="Arial"/>
              <a:buChar char="–"/>
              <a:defRPr sz="2667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2pPr>
            <a:lvl3pPr marL="1371738" marR="0" lvl="2" indent="-3810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erriweather Sans"/>
              <a:buChar char="&gt;"/>
              <a:defRPr sz="2400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3pPr>
            <a:lvl4pPr marL="1828983" marR="0" lvl="3" indent="-364082" algn="l" rtl="0">
              <a:spcBef>
                <a:spcPts val="427"/>
              </a:spcBef>
              <a:spcAft>
                <a:spcPts val="0"/>
              </a:spcAft>
              <a:buClr>
                <a:schemeClr val="dk2"/>
              </a:buClr>
              <a:buSzPts val="2133"/>
              <a:buFont typeface="Arial"/>
              <a:buChar char="–"/>
              <a:defRPr sz="2133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4pPr>
            <a:lvl5pPr marL="2286228" marR="0" lvl="4" indent="-347189" algn="l" rtl="0">
              <a:spcBef>
                <a:spcPts val="373"/>
              </a:spcBef>
              <a:spcAft>
                <a:spcPts val="0"/>
              </a:spcAft>
              <a:buClr>
                <a:schemeClr val="dk2"/>
              </a:buClr>
              <a:buSzPts val="1867"/>
              <a:buFont typeface="Merriweather Sans"/>
              <a:buChar char="&gt;"/>
              <a:defRPr sz="1867" b="1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"/>
              </a:defRPr>
            </a:lvl5pPr>
            <a:lvl6pPr marL="2743475" marR="0" lvl="5" indent="-39799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720" marR="0" lvl="6" indent="-39799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966" marR="0" lvl="7" indent="-39799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5212" marR="0" lvl="8" indent="-39799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8" name="Google Shape;338;g152a8d319a4_1_671"/>
          <p:cNvSpPr txBox="1">
            <a:spLocks noGrp="1"/>
          </p:cNvSpPr>
          <p:nvPr>
            <p:ph type="body" idx="2"/>
          </p:nvPr>
        </p:nvSpPr>
        <p:spPr>
          <a:xfrm>
            <a:off x="613833" y="2307557"/>
            <a:ext cx="10912800" cy="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46" marR="0" lvl="0" indent="-228623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92" marR="0" lvl="1" indent="-228623" algn="l" rtl="0">
              <a:spcBef>
                <a:spcPts val="747"/>
              </a:spcBef>
              <a:spcAft>
                <a:spcPts val="0"/>
              </a:spcAft>
              <a:buClr>
                <a:srgbClr val="E8D3A2"/>
              </a:buClr>
              <a:buSzPts val="3733"/>
              <a:buFont typeface="Arial"/>
              <a:buNone/>
              <a:defRPr sz="3734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1371738" marR="0" lvl="2" indent="-228623" algn="l" rtl="0">
              <a:spcBef>
                <a:spcPts val="640"/>
              </a:spcBef>
              <a:spcAft>
                <a:spcPts val="0"/>
              </a:spcAft>
              <a:buClr>
                <a:srgbClr val="E8D3A2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828983" marR="0" lvl="3" indent="-228623" algn="l" rtl="0">
              <a:spcBef>
                <a:spcPts val="533"/>
              </a:spcBef>
              <a:spcAft>
                <a:spcPts val="0"/>
              </a:spcAft>
              <a:buClr>
                <a:srgbClr val="E8D3A2"/>
              </a:buClr>
              <a:buSzPts val="2667"/>
              <a:buFont typeface="Arial"/>
              <a:buNone/>
              <a:defRPr sz="2667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2286228" marR="0" lvl="4" indent="-228623" algn="l" rtl="0">
              <a:spcBef>
                <a:spcPts val="533"/>
              </a:spcBef>
              <a:spcAft>
                <a:spcPts val="0"/>
              </a:spcAft>
              <a:buClr>
                <a:srgbClr val="E8D3A2"/>
              </a:buClr>
              <a:buSzPts val="2667"/>
              <a:buFont typeface="Arial"/>
              <a:buNone/>
              <a:defRPr sz="2667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2743475" marR="0" lvl="5" indent="-39799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720" marR="0" lvl="6" indent="-39799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966" marR="0" lvl="7" indent="-39799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5212" marR="0" lvl="8" indent="-39799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39" name="Google Shape;339;g152a8d319a4_1_6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1166" y="1818013"/>
            <a:ext cx="1453460" cy="128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g152a8d319a4_1_6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40057" y="6234041"/>
            <a:ext cx="3386655" cy="229748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g152a8d319a4_1_671"/>
          <p:cNvSpPr txBox="1">
            <a:spLocks noGrp="1"/>
          </p:cNvSpPr>
          <p:nvPr>
            <p:ph type="title"/>
          </p:nvPr>
        </p:nvSpPr>
        <p:spPr>
          <a:xfrm>
            <a:off x="613833" y="492978"/>
            <a:ext cx="10912800" cy="13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Encode Sans Black"/>
              <a:buNone/>
              <a:defRPr sz="4000" b="1" i="0" u="none" strike="noStrike" cap="none">
                <a:solidFill>
                  <a:schemeClr val="dk1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10927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879073" y="1736726"/>
            <a:ext cx="10928280" cy="3701376"/>
          </a:xfrm>
          <a:prstGeom prst="rect">
            <a:avLst/>
          </a:prstGeom>
        </p:spPr>
        <p:txBody>
          <a:bodyPr/>
          <a:lstStyle>
            <a:lvl1pPr marL="342934" indent="-342934">
              <a:buFont typeface="Lucida Grande"/>
              <a:buChar char="&gt;"/>
              <a:defRPr sz="2400" b="1" i="0" baseline="0">
                <a:solidFill>
                  <a:srgbClr val="4B2E83"/>
                </a:solidFill>
                <a:latin typeface="Open Sans ExtraBold"/>
                <a:cs typeface="Open Sans ExtraBold"/>
              </a:defRPr>
            </a:lvl1pPr>
            <a:lvl2pPr>
              <a:defRPr sz="2000" b="1" i="0" baseline="0">
                <a:solidFill>
                  <a:srgbClr val="4B2E83"/>
                </a:solidFill>
                <a:latin typeface="Open Sans ExtraBold"/>
                <a:cs typeface="Open Sans ExtraBold"/>
              </a:defRPr>
            </a:lvl2pPr>
            <a:lvl3pPr marL="1143114" indent="-228623">
              <a:buSzPct val="100000"/>
              <a:buFont typeface="Lucida Grande"/>
              <a:buChar char="&gt;"/>
              <a:defRPr sz="1800" b="1" i="0" baseline="0">
                <a:solidFill>
                  <a:srgbClr val="4B2E83"/>
                </a:solidFill>
                <a:latin typeface="Open Sans ExtraBold"/>
                <a:cs typeface="Open Sans ExtraBold"/>
              </a:defRPr>
            </a:lvl3pPr>
            <a:lvl4pPr>
              <a:defRPr sz="1600" b="1" i="0" baseline="0">
                <a:solidFill>
                  <a:srgbClr val="4B2E83"/>
                </a:solidFill>
                <a:latin typeface="Open Sans ExtraBold"/>
                <a:cs typeface="Open Sans ExtraBold"/>
              </a:defRPr>
            </a:lvl4pPr>
            <a:lvl5pPr marL="2057606" indent="-228623">
              <a:buFont typeface="Lucida Grande"/>
              <a:buChar char="&gt;"/>
              <a:defRPr sz="1400" b="1" i="0" baseline="0">
                <a:solidFill>
                  <a:srgbClr val="4B2E83"/>
                </a:solidFill>
                <a:latin typeface="Open Sans ExtraBold"/>
                <a:cs typeface="Open Sans ExtraBold"/>
              </a:defRPr>
            </a:lvl5pPr>
          </a:lstStyle>
          <a:p>
            <a:pPr lvl="0"/>
            <a:r>
              <a:rPr lang="en-US"/>
              <a:t>Bulleted content here (Open Sans Bold, 24 pt.)</a:t>
            </a:r>
          </a:p>
          <a:p>
            <a:pPr lvl="1"/>
            <a:r>
              <a:rPr lang="en-US"/>
              <a:t>Second level (Open Sans Bold, 20)</a:t>
            </a:r>
          </a:p>
          <a:p>
            <a:pPr lvl="2"/>
            <a:r>
              <a:rPr lang="en-US"/>
              <a:t>Third level (Open Sans Bold, 18)</a:t>
            </a:r>
          </a:p>
          <a:p>
            <a:pPr lvl="3"/>
            <a:r>
              <a:rPr lang="en-US"/>
              <a:t>Fourth level (Open Sans Bold, 16)</a:t>
            </a:r>
          </a:p>
          <a:p>
            <a:pPr lvl="4"/>
            <a:r>
              <a:rPr lang="en-US"/>
              <a:t>Fifth level (Open Sans Bold, 14)</a:t>
            </a:r>
          </a:p>
        </p:txBody>
      </p:sp>
      <p:pic>
        <p:nvPicPr>
          <p:cNvPr id="9" name="Picture 8" descr="W Logo_Purple_2685_HE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5710428"/>
            <a:ext cx="1828800" cy="9235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2934" y="1384032"/>
            <a:ext cx="1052748" cy="689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9073" y="371512"/>
            <a:ext cx="10928280" cy="991998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/>
              <a:t>HEADER HERE </a:t>
            </a:r>
            <a:br>
              <a:rPr lang="en-US"/>
            </a:br>
            <a:r>
              <a:rPr lang="en-US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405911318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82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82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8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1" name="Google Shape;71;p82"/>
          <p:cNvSpPr/>
          <p:nvPr/>
        </p:nvSpPr>
        <p:spPr>
          <a:xfrm rot="5400000">
            <a:off x="9249002" y="2324133"/>
            <a:ext cx="5143502" cy="49523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" name="Google Shape;72;p82"/>
          <p:cNvSpPr/>
          <p:nvPr/>
        </p:nvSpPr>
        <p:spPr>
          <a:xfrm>
            <a:off x="11722807" y="559984"/>
            <a:ext cx="340243" cy="296879"/>
          </a:xfrm>
          <a:prstGeom prst="rect">
            <a:avLst/>
          </a:prstGeom>
          <a:solidFill>
            <a:srgbClr val="4C2F83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7547664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83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pen Sans ExtraBold"/>
              <a:buNone/>
              <a:defRPr sz="6934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9pPr>
          </a:lstStyle>
          <a:p>
            <a:endParaRPr/>
          </a:p>
        </p:txBody>
      </p:sp>
      <p:sp>
        <p:nvSpPr>
          <p:cNvPr id="75" name="Google Shape;75;p83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/>
            </a:lvl9pPr>
          </a:lstStyle>
          <a:p>
            <a:endParaRPr/>
          </a:p>
        </p:txBody>
      </p:sp>
      <p:sp>
        <p:nvSpPr>
          <p:cNvPr id="76" name="Google Shape;76;p8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443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2854DC8-D395-4539-A34B-3353A6027C52}"/>
              </a:ext>
            </a:extLst>
          </p:cNvPr>
          <p:cNvSpPr/>
          <p:nvPr userDrawn="1"/>
        </p:nvSpPr>
        <p:spPr>
          <a:xfrm>
            <a:off x="0" y="489094"/>
            <a:ext cx="12192000" cy="53577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2DFAB8-D072-4F14-8776-DB263BDE769D}"/>
              </a:ext>
            </a:extLst>
          </p:cNvPr>
          <p:cNvSpPr/>
          <p:nvPr userDrawn="1"/>
        </p:nvSpPr>
        <p:spPr>
          <a:xfrm>
            <a:off x="5539154" y="717766"/>
            <a:ext cx="6652846" cy="835274"/>
          </a:xfrm>
          <a:prstGeom prst="rect">
            <a:avLst/>
          </a:prstGeom>
          <a:solidFill>
            <a:schemeClr val="accent4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A35E37-3A6B-492D-A196-3EE91AA04FEB}"/>
              </a:ext>
            </a:extLst>
          </p:cNvPr>
          <p:cNvSpPr/>
          <p:nvPr userDrawn="1"/>
        </p:nvSpPr>
        <p:spPr>
          <a:xfrm>
            <a:off x="-2" y="986964"/>
            <a:ext cx="340243" cy="29687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D51DC8-097F-4708-80CB-9B01AE53E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236" y="717767"/>
            <a:ext cx="4278923" cy="835274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ADE2B0-05E3-4B7F-8B73-F6BA4420A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3135-2B01-47FF-894C-676CE448F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1220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ExtraBol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8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8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1" name="Google Shape;81;p8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2" name="Google Shape;82;p8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4630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89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89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3302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  <a:defRPr cap="none"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cap="none"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8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7" name="Google Shape;87;p89"/>
          <p:cNvSpPr/>
          <p:nvPr/>
        </p:nvSpPr>
        <p:spPr>
          <a:xfrm rot="5400000">
            <a:off x="9249002" y="2324133"/>
            <a:ext cx="5143502" cy="49523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8" name="Google Shape;88;p89"/>
          <p:cNvSpPr/>
          <p:nvPr/>
        </p:nvSpPr>
        <p:spPr>
          <a:xfrm>
            <a:off x="11722807" y="559984"/>
            <a:ext cx="340243" cy="296879"/>
          </a:xfrm>
          <a:prstGeom prst="rect">
            <a:avLst/>
          </a:prstGeom>
          <a:solidFill>
            <a:srgbClr val="4C2F83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51038595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9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buClr>
                <a:schemeClr val="lt1"/>
              </a:buClr>
              <a:buSzPts val="18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r">
              <a:buClr>
                <a:schemeClr val="lt1"/>
              </a:buClr>
              <a:buSzPts val="18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r">
              <a:buClr>
                <a:schemeClr val="lt1"/>
              </a:buClr>
              <a:buSzPts val="18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r">
              <a:buClr>
                <a:schemeClr val="lt1"/>
              </a:buClr>
              <a:buSzPts val="18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r">
              <a:buClr>
                <a:schemeClr val="lt1"/>
              </a:buClr>
              <a:buSzPts val="18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r">
              <a:buClr>
                <a:schemeClr val="lt1"/>
              </a:buClr>
              <a:buSzPts val="18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r">
              <a:buClr>
                <a:schemeClr val="lt1"/>
              </a:buClr>
              <a:buSzPts val="18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r">
              <a:buClr>
                <a:schemeClr val="lt1"/>
              </a:buClr>
              <a:buSzPts val="18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r">
              <a:buClr>
                <a:schemeClr val="lt1"/>
              </a:buClr>
              <a:buSzPts val="18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402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Picture with Caption">
  <p:cSld name="6_Picture with Ca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97"/>
          <p:cNvSpPr/>
          <p:nvPr/>
        </p:nvSpPr>
        <p:spPr>
          <a:xfrm>
            <a:off x="0" y="929298"/>
            <a:ext cx="4378569" cy="44164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3" name="Google Shape;93;p97"/>
          <p:cNvSpPr>
            <a:spLocks noGrp="1"/>
          </p:cNvSpPr>
          <p:nvPr>
            <p:ph type="pic" idx="2"/>
          </p:nvPr>
        </p:nvSpPr>
        <p:spPr>
          <a:xfrm>
            <a:off x="3956540" y="448408"/>
            <a:ext cx="8235462" cy="5328138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97"/>
          <p:cNvSpPr txBox="1">
            <a:spLocks noGrp="1"/>
          </p:cNvSpPr>
          <p:nvPr>
            <p:ph type="body" idx="1"/>
          </p:nvPr>
        </p:nvSpPr>
        <p:spPr>
          <a:xfrm>
            <a:off x="395657" y="1201861"/>
            <a:ext cx="340262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600">
                <a:solidFill>
                  <a:schemeClr val="lt1"/>
                </a:solidFill>
              </a:defRPr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95" name="Google Shape;95;p9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5505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Picture with Caption">
  <p:cSld name="5_Picture with Ca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21"/>
          <p:cNvSpPr/>
          <p:nvPr/>
        </p:nvSpPr>
        <p:spPr>
          <a:xfrm>
            <a:off x="0" y="929298"/>
            <a:ext cx="4378569" cy="44164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8" name="Google Shape;98;p121"/>
          <p:cNvSpPr>
            <a:spLocks noGrp="1"/>
          </p:cNvSpPr>
          <p:nvPr>
            <p:ph type="pic" idx="2"/>
          </p:nvPr>
        </p:nvSpPr>
        <p:spPr>
          <a:xfrm>
            <a:off x="3956540" y="448408"/>
            <a:ext cx="8235462" cy="5328138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121"/>
          <p:cNvSpPr txBox="1">
            <a:spLocks noGrp="1"/>
          </p:cNvSpPr>
          <p:nvPr>
            <p:ph type="body" idx="1"/>
          </p:nvPr>
        </p:nvSpPr>
        <p:spPr>
          <a:xfrm>
            <a:off x="395657" y="1201861"/>
            <a:ext cx="340262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600">
                <a:solidFill>
                  <a:schemeClr val="lt1"/>
                </a:solidFill>
              </a:defRPr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100" name="Google Shape;100;p12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3720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3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3" name="Google Shape;103;p139"/>
          <p:cNvSpPr/>
          <p:nvPr/>
        </p:nvSpPr>
        <p:spPr>
          <a:xfrm>
            <a:off x="4389040" y="4779974"/>
            <a:ext cx="7802961" cy="2078027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4" name="Google Shape;104;p139" descr="A picture containing person, outdoor, tree, sky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13994"/>
          <a:stretch/>
        </p:blipFill>
        <p:spPr>
          <a:xfrm>
            <a:off x="5171635" y="377625"/>
            <a:ext cx="6599564" cy="5755127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39"/>
          <p:cNvSpPr/>
          <p:nvPr/>
        </p:nvSpPr>
        <p:spPr>
          <a:xfrm>
            <a:off x="0" y="0"/>
            <a:ext cx="2671022" cy="372234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" name="Google Shape;106;p139"/>
          <p:cNvSpPr/>
          <p:nvPr/>
        </p:nvSpPr>
        <p:spPr>
          <a:xfrm>
            <a:off x="546413" y="3189443"/>
            <a:ext cx="45719" cy="328071"/>
          </a:xfrm>
          <a:prstGeom prst="rect">
            <a:avLst/>
          </a:prstGeom>
          <a:solidFill>
            <a:srgbClr val="3A3A3C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7" name="Google Shape;107;p139"/>
          <p:cNvSpPr/>
          <p:nvPr/>
        </p:nvSpPr>
        <p:spPr>
          <a:xfrm>
            <a:off x="580430" y="4779974"/>
            <a:ext cx="1061354" cy="333153"/>
          </a:xfrm>
          <a:prstGeom prst="rect">
            <a:avLst/>
          </a:prstGeom>
          <a:solidFill>
            <a:srgbClr val="3A3A3C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8" name="Google Shape;108;p139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7265" t="15438" r="7029" b="26983"/>
          <a:stretch/>
        </p:blipFill>
        <p:spPr>
          <a:xfrm>
            <a:off x="447862" y="680644"/>
            <a:ext cx="2223160" cy="386638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39"/>
          <p:cNvSpPr txBox="1">
            <a:spLocks noGrp="1"/>
          </p:cNvSpPr>
          <p:nvPr>
            <p:ph type="body" idx="1"/>
          </p:nvPr>
        </p:nvSpPr>
        <p:spPr>
          <a:xfrm>
            <a:off x="546412" y="1710006"/>
            <a:ext cx="3487738" cy="1239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b="1"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139"/>
          <p:cNvSpPr txBox="1">
            <a:spLocks noGrp="1"/>
          </p:cNvSpPr>
          <p:nvPr>
            <p:ph type="body" idx="2"/>
          </p:nvPr>
        </p:nvSpPr>
        <p:spPr>
          <a:xfrm>
            <a:off x="695326" y="3189288"/>
            <a:ext cx="3292475" cy="32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1800"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139"/>
          <p:cNvSpPr txBox="1">
            <a:spLocks noGrp="1"/>
          </p:cNvSpPr>
          <p:nvPr>
            <p:ph type="body" idx="3"/>
          </p:nvPr>
        </p:nvSpPr>
        <p:spPr>
          <a:xfrm>
            <a:off x="581026" y="4779963"/>
            <a:ext cx="1060450" cy="32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lvl="0" indent="-15240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600">
                <a:solidFill>
                  <a:schemeClr val="lt1"/>
                </a:solidFill>
              </a:defRPr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139"/>
          <p:cNvSpPr txBox="1">
            <a:spLocks noGrp="1"/>
          </p:cNvSpPr>
          <p:nvPr>
            <p:ph type="body" idx="4"/>
          </p:nvPr>
        </p:nvSpPr>
        <p:spPr>
          <a:xfrm>
            <a:off x="1741488" y="4779963"/>
            <a:ext cx="3292474" cy="32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952300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0"/>
          <p:cNvSpPr txBox="1"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Open Sans ExtraBold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40"/>
          <p:cNvSpPr txBox="1"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F8F8F"/>
              </a:buClr>
              <a:buSzPts val="3600"/>
              <a:buNone/>
              <a:defRPr sz="2400">
                <a:solidFill>
                  <a:srgbClr val="8F8F8F"/>
                </a:solidFill>
              </a:defRPr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3000"/>
              <a:buNone/>
              <a:defRPr sz="2000">
                <a:solidFill>
                  <a:srgbClr val="8F8F8F"/>
                </a:solidFill>
              </a:defRPr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700"/>
              <a:buNone/>
              <a:defRPr sz="1800">
                <a:solidFill>
                  <a:srgbClr val="8F8F8F"/>
                </a:solidFill>
              </a:defRPr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400"/>
              <a:buNone/>
              <a:defRPr sz="1600">
                <a:solidFill>
                  <a:srgbClr val="8F8F8F"/>
                </a:solidFill>
              </a:defRPr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400"/>
              <a:buNone/>
              <a:defRPr sz="1600">
                <a:solidFill>
                  <a:srgbClr val="8F8F8F"/>
                </a:solidFill>
              </a:defRPr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400"/>
              <a:buNone/>
              <a:defRPr sz="1600">
                <a:solidFill>
                  <a:srgbClr val="8F8F8F"/>
                </a:solidFill>
              </a:defRPr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400"/>
              <a:buNone/>
              <a:defRPr sz="1600">
                <a:solidFill>
                  <a:srgbClr val="8F8F8F"/>
                </a:solidFill>
              </a:defRPr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400"/>
              <a:buNone/>
              <a:defRPr sz="1600">
                <a:solidFill>
                  <a:srgbClr val="8F8F8F"/>
                </a:solidFill>
              </a:defRPr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400"/>
              <a:buNone/>
              <a:defRPr sz="1600">
                <a:solidFill>
                  <a:srgbClr val="8F8F8F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4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835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4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41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141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14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24852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42"/>
          <p:cNvSpPr txBox="1"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42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2400" b="1"/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000" b="1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1800" b="1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9pPr>
          </a:lstStyle>
          <a:p>
            <a:endParaRPr/>
          </a:p>
        </p:txBody>
      </p:sp>
      <p:sp>
        <p:nvSpPr>
          <p:cNvPr id="125" name="Google Shape;125;p142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14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2400" b="1"/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000" b="1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1800" b="1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9pPr>
          </a:lstStyle>
          <a:p>
            <a:endParaRPr/>
          </a:p>
        </p:txBody>
      </p:sp>
      <p:sp>
        <p:nvSpPr>
          <p:cNvPr id="127" name="Google Shape;127;p14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14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3182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43"/>
          <p:cNvSpPr/>
          <p:nvPr/>
        </p:nvSpPr>
        <p:spPr>
          <a:xfrm>
            <a:off x="0" y="489095"/>
            <a:ext cx="12192000" cy="53577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1" name="Google Shape;131;p143"/>
          <p:cNvSpPr/>
          <p:nvPr/>
        </p:nvSpPr>
        <p:spPr>
          <a:xfrm>
            <a:off x="5539154" y="717766"/>
            <a:ext cx="6652846" cy="835274"/>
          </a:xfrm>
          <a:prstGeom prst="rect">
            <a:avLst/>
          </a:prstGeom>
          <a:solidFill>
            <a:srgbClr val="86AA4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2" name="Google Shape;132;p143"/>
          <p:cNvSpPr/>
          <p:nvPr/>
        </p:nvSpPr>
        <p:spPr>
          <a:xfrm>
            <a:off x="-2" y="986965"/>
            <a:ext cx="340243" cy="296879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3" name="Google Shape;133;p143"/>
          <p:cNvSpPr txBox="1">
            <a:spLocks noGrp="1"/>
          </p:cNvSpPr>
          <p:nvPr>
            <p:ph type="title"/>
          </p:nvPr>
        </p:nvSpPr>
        <p:spPr>
          <a:xfrm>
            <a:off x="800237" y="717768"/>
            <a:ext cx="4278923" cy="835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Open Sans ExtraBold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4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38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image" Target="../media/image10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image" Target="../media/image11.png"/><Relationship Id="rId3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85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26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90.xml"/><Relationship Id="rId21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5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107.xml"/><Relationship Id="rId29" Type="http://schemas.openxmlformats.org/officeDocument/2006/relationships/image" Target="../media/image12.png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2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23" Type="http://schemas.openxmlformats.org/officeDocument/2006/relationships/slideLayout" Target="../slideLayouts/slideLayout110.xml"/><Relationship Id="rId28" Type="http://schemas.openxmlformats.org/officeDocument/2006/relationships/theme" Target="../theme/theme5.xml"/><Relationship Id="rId10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slideLayout" Target="../slideLayouts/slideLayout109.xml"/><Relationship Id="rId27" Type="http://schemas.openxmlformats.org/officeDocument/2006/relationships/slideLayout" Target="../slideLayouts/slideLayout114.xml"/><Relationship Id="rId30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7.xml"/><Relationship Id="rId18" Type="http://schemas.openxmlformats.org/officeDocument/2006/relationships/slideLayout" Target="../slideLayouts/slideLayout132.xml"/><Relationship Id="rId26" Type="http://schemas.openxmlformats.org/officeDocument/2006/relationships/slideLayout" Target="../slideLayouts/slideLayout140.xml"/><Relationship Id="rId39" Type="http://schemas.openxmlformats.org/officeDocument/2006/relationships/slideLayout" Target="../slideLayouts/slideLayout153.xml"/><Relationship Id="rId21" Type="http://schemas.openxmlformats.org/officeDocument/2006/relationships/slideLayout" Target="../slideLayouts/slideLayout135.xml"/><Relationship Id="rId34" Type="http://schemas.openxmlformats.org/officeDocument/2006/relationships/slideLayout" Target="../slideLayouts/slideLayout148.xml"/><Relationship Id="rId42" Type="http://schemas.openxmlformats.org/officeDocument/2006/relationships/slideLayout" Target="../slideLayouts/slideLayout156.xml"/><Relationship Id="rId47" Type="http://schemas.openxmlformats.org/officeDocument/2006/relationships/slideLayout" Target="../slideLayouts/slideLayout161.xml"/><Relationship Id="rId50" Type="http://schemas.openxmlformats.org/officeDocument/2006/relationships/slideLayout" Target="../slideLayouts/slideLayout164.xml"/><Relationship Id="rId55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30.xml"/><Relationship Id="rId29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25.xml"/><Relationship Id="rId24" Type="http://schemas.openxmlformats.org/officeDocument/2006/relationships/slideLayout" Target="../slideLayouts/slideLayout138.xml"/><Relationship Id="rId32" Type="http://schemas.openxmlformats.org/officeDocument/2006/relationships/slideLayout" Target="../slideLayouts/slideLayout146.xml"/><Relationship Id="rId37" Type="http://schemas.openxmlformats.org/officeDocument/2006/relationships/slideLayout" Target="../slideLayouts/slideLayout151.xml"/><Relationship Id="rId40" Type="http://schemas.openxmlformats.org/officeDocument/2006/relationships/slideLayout" Target="../slideLayouts/slideLayout154.xml"/><Relationship Id="rId45" Type="http://schemas.openxmlformats.org/officeDocument/2006/relationships/slideLayout" Target="../slideLayouts/slideLayout159.xml"/><Relationship Id="rId53" Type="http://schemas.openxmlformats.org/officeDocument/2006/relationships/slideLayout" Target="../slideLayouts/slideLayout167.xml"/><Relationship Id="rId58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19.xml"/><Relationship Id="rId61" Type="http://schemas.openxmlformats.org/officeDocument/2006/relationships/image" Target="../media/image10.png"/><Relationship Id="rId1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28.xml"/><Relationship Id="rId22" Type="http://schemas.openxmlformats.org/officeDocument/2006/relationships/slideLayout" Target="../slideLayouts/slideLayout136.xml"/><Relationship Id="rId27" Type="http://schemas.openxmlformats.org/officeDocument/2006/relationships/slideLayout" Target="../slideLayouts/slideLayout141.xml"/><Relationship Id="rId30" Type="http://schemas.openxmlformats.org/officeDocument/2006/relationships/slideLayout" Target="../slideLayouts/slideLayout144.xml"/><Relationship Id="rId35" Type="http://schemas.openxmlformats.org/officeDocument/2006/relationships/slideLayout" Target="../slideLayouts/slideLayout149.xml"/><Relationship Id="rId43" Type="http://schemas.openxmlformats.org/officeDocument/2006/relationships/slideLayout" Target="../slideLayouts/slideLayout157.xml"/><Relationship Id="rId48" Type="http://schemas.openxmlformats.org/officeDocument/2006/relationships/slideLayout" Target="../slideLayouts/slideLayout162.xml"/><Relationship Id="rId56" Type="http://schemas.openxmlformats.org/officeDocument/2006/relationships/slideLayout" Target="../slideLayouts/slideLayout170.xml"/><Relationship Id="rId8" Type="http://schemas.openxmlformats.org/officeDocument/2006/relationships/slideLayout" Target="../slideLayouts/slideLayout122.xml"/><Relationship Id="rId51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6.xml"/><Relationship Id="rId17" Type="http://schemas.openxmlformats.org/officeDocument/2006/relationships/slideLayout" Target="../slideLayouts/slideLayout131.xml"/><Relationship Id="rId25" Type="http://schemas.openxmlformats.org/officeDocument/2006/relationships/slideLayout" Target="../slideLayouts/slideLayout139.xml"/><Relationship Id="rId33" Type="http://schemas.openxmlformats.org/officeDocument/2006/relationships/slideLayout" Target="../slideLayouts/slideLayout147.xml"/><Relationship Id="rId38" Type="http://schemas.openxmlformats.org/officeDocument/2006/relationships/slideLayout" Target="../slideLayouts/slideLayout152.xml"/><Relationship Id="rId46" Type="http://schemas.openxmlformats.org/officeDocument/2006/relationships/slideLayout" Target="../slideLayouts/slideLayout160.xml"/><Relationship Id="rId59" Type="http://schemas.openxmlformats.org/officeDocument/2006/relationships/theme" Target="../theme/theme6.xml"/><Relationship Id="rId20" Type="http://schemas.openxmlformats.org/officeDocument/2006/relationships/slideLayout" Target="../slideLayouts/slideLayout134.xml"/><Relationship Id="rId41" Type="http://schemas.openxmlformats.org/officeDocument/2006/relationships/slideLayout" Target="../slideLayouts/slideLayout155.xml"/><Relationship Id="rId54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29.xml"/><Relationship Id="rId23" Type="http://schemas.openxmlformats.org/officeDocument/2006/relationships/slideLayout" Target="../slideLayouts/slideLayout137.xml"/><Relationship Id="rId28" Type="http://schemas.openxmlformats.org/officeDocument/2006/relationships/slideLayout" Target="../slideLayouts/slideLayout142.xml"/><Relationship Id="rId36" Type="http://schemas.openxmlformats.org/officeDocument/2006/relationships/slideLayout" Target="../slideLayouts/slideLayout150.xml"/><Relationship Id="rId49" Type="http://schemas.openxmlformats.org/officeDocument/2006/relationships/slideLayout" Target="../slideLayouts/slideLayout163.xml"/><Relationship Id="rId57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24.xml"/><Relationship Id="rId31" Type="http://schemas.openxmlformats.org/officeDocument/2006/relationships/slideLayout" Target="../slideLayouts/slideLayout145.xml"/><Relationship Id="rId44" Type="http://schemas.openxmlformats.org/officeDocument/2006/relationships/slideLayout" Target="../slideLayouts/slideLayout158.xml"/><Relationship Id="rId52" Type="http://schemas.openxmlformats.org/officeDocument/2006/relationships/slideLayout" Target="../slideLayouts/slideLayout166.xml"/><Relationship Id="rId60" Type="http://schemas.openxmlformats.org/officeDocument/2006/relationships/image" Target="../media/image12.png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5.xml"/><Relationship Id="rId18" Type="http://schemas.openxmlformats.org/officeDocument/2006/relationships/slideLayout" Target="../slideLayouts/slideLayout190.xml"/><Relationship Id="rId26" Type="http://schemas.openxmlformats.org/officeDocument/2006/relationships/slideLayout" Target="../slideLayouts/slideLayout198.xml"/><Relationship Id="rId39" Type="http://schemas.openxmlformats.org/officeDocument/2006/relationships/slideLayout" Target="../slideLayouts/slideLayout211.xml"/><Relationship Id="rId21" Type="http://schemas.openxmlformats.org/officeDocument/2006/relationships/slideLayout" Target="../slideLayouts/slideLayout193.xml"/><Relationship Id="rId34" Type="http://schemas.openxmlformats.org/officeDocument/2006/relationships/slideLayout" Target="../slideLayouts/slideLayout206.xml"/><Relationship Id="rId42" Type="http://schemas.openxmlformats.org/officeDocument/2006/relationships/slideLayout" Target="../slideLayouts/slideLayout214.xml"/><Relationship Id="rId47" Type="http://schemas.openxmlformats.org/officeDocument/2006/relationships/slideLayout" Target="../slideLayouts/slideLayout219.xml"/><Relationship Id="rId50" Type="http://schemas.openxmlformats.org/officeDocument/2006/relationships/slideLayout" Target="../slideLayouts/slideLayout222.xml"/><Relationship Id="rId7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74.xml"/><Relationship Id="rId16" Type="http://schemas.openxmlformats.org/officeDocument/2006/relationships/slideLayout" Target="../slideLayouts/slideLayout188.xml"/><Relationship Id="rId29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183.xml"/><Relationship Id="rId24" Type="http://schemas.openxmlformats.org/officeDocument/2006/relationships/slideLayout" Target="../slideLayouts/slideLayout196.xml"/><Relationship Id="rId32" Type="http://schemas.openxmlformats.org/officeDocument/2006/relationships/slideLayout" Target="../slideLayouts/slideLayout204.xml"/><Relationship Id="rId37" Type="http://schemas.openxmlformats.org/officeDocument/2006/relationships/slideLayout" Target="../slideLayouts/slideLayout209.xml"/><Relationship Id="rId40" Type="http://schemas.openxmlformats.org/officeDocument/2006/relationships/slideLayout" Target="../slideLayouts/slideLayout212.xml"/><Relationship Id="rId45" Type="http://schemas.openxmlformats.org/officeDocument/2006/relationships/slideLayout" Target="../slideLayouts/slideLayout217.xml"/><Relationship Id="rId53" Type="http://schemas.openxmlformats.org/officeDocument/2006/relationships/image" Target="../media/image12.png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19" Type="http://schemas.openxmlformats.org/officeDocument/2006/relationships/slideLayout" Target="../slideLayouts/slideLayout191.xml"/><Relationship Id="rId31" Type="http://schemas.openxmlformats.org/officeDocument/2006/relationships/slideLayout" Target="../slideLayouts/slideLayout203.xml"/><Relationship Id="rId44" Type="http://schemas.openxmlformats.org/officeDocument/2006/relationships/slideLayout" Target="../slideLayouts/slideLayout216.xml"/><Relationship Id="rId52" Type="http://schemas.openxmlformats.org/officeDocument/2006/relationships/theme" Target="../theme/theme7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Relationship Id="rId14" Type="http://schemas.openxmlformats.org/officeDocument/2006/relationships/slideLayout" Target="../slideLayouts/slideLayout186.xml"/><Relationship Id="rId22" Type="http://schemas.openxmlformats.org/officeDocument/2006/relationships/slideLayout" Target="../slideLayouts/slideLayout194.xml"/><Relationship Id="rId27" Type="http://schemas.openxmlformats.org/officeDocument/2006/relationships/slideLayout" Target="../slideLayouts/slideLayout199.xml"/><Relationship Id="rId30" Type="http://schemas.openxmlformats.org/officeDocument/2006/relationships/slideLayout" Target="../slideLayouts/slideLayout202.xml"/><Relationship Id="rId35" Type="http://schemas.openxmlformats.org/officeDocument/2006/relationships/slideLayout" Target="../slideLayouts/slideLayout207.xml"/><Relationship Id="rId43" Type="http://schemas.openxmlformats.org/officeDocument/2006/relationships/slideLayout" Target="../slideLayouts/slideLayout215.xml"/><Relationship Id="rId48" Type="http://schemas.openxmlformats.org/officeDocument/2006/relationships/slideLayout" Target="../slideLayouts/slideLayout220.xml"/><Relationship Id="rId8" Type="http://schemas.openxmlformats.org/officeDocument/2006/relationships/slideLayout" Target="../slideLayouts/slideLayout180.xml"/><Relationship Id="rId51" Type="http://schemas.openxmlformats.org/officeDocument/2006/relationships/slideLayout" Target="../slideLayouts/slideLayout223.xml"/><Relationship Id="rId3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4.xml"/><Relationship Id="rId17" Type="http://schemas.openxmlformats.org/officeDocument/2006/relationships/slideLayout" Target="../slideLayouts/slideLayout189.xml"/><Relationship Id="rId25" Type="http://schemas.openxmlformats.org/officeDocument/2006/relationships/slideLayout" Target="../slideLayouts/slideLayout197.xml"/><Relationship Id="rId33" Type="http://schemas.openxmlformats.org/officeDocument/2006/relationships/slideLayout" Target="../slideLayouts/slideLayout205.xml"/><Relationship Id="rId38" Type="http://schemas.openxmlformats.org/officeDocument/2006/relationships/slideLayout" Target="../slideLayouts/slideLayout210.xml"/><Relationship Id="rId46" Type="http://schemas.openxmlformats.org/officeDocument/2006/relationships/slideLayout" Target="../slideLayouts/slideLayout218.xml"/><Relationship Id="rId20" Type="http://schemas.openxmlformats.org/officeDocument/2006/relationships/slideLayout" Target="../slideLayouts/slideLayout192.xml"/><Relationship Id="rId41" Type="http://schemas.openxmlformats.org/officeDocument/2006/relationships/slideLayout" Target="../slideLayouts/slideLayout213.xml"/><Relationship Id="rId54" Type="http://schemas.openxmlformats.org/officeDocument/2006/relationships/image" Target="../media/image10.png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87.xml"/><Relationship Id="rId23" Type="http://schemas.openxmlformats.org/officeDocument/2006/relationships/slideLayout" Target="../slideLayouts/slideLayout195.xml"/><Relationship Id="rId28" Type="http://schemas.openxmlformats.org/officeDocument/2006/relationships/slideLayout" Target="../slideLayouts/slideLayout200.xml"/><Relationship Id="rId36" Type="http://schemas.openxmlformats.org/officeDocument/2006/relationships/slideLayout" Target="../slideLayouts/slideLayout208.xml"/><Relationship Id="rId49" Type="http://schemas.openxmlformats.org/officeDocument/2006/relationships/slideLayout" Target="../slideLayouts/slideLayout221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6.xml"/><Relationship Id="rId18" Type="http://schemas.openxmlformats.org/officeDocument/2006/relationships/slideLayout" Target="../slideLayouts/slideLayout241.xml"/><Relationship Id="rId26" Type="http://schemas.openxmlformats.org/officeDocument/2006/relationships/slideLayout" Target="../slideLayouts/slideLayout249.xml"/><Relationship Id="rId39" Type="http://schemas.openxmlformats.org/officeDocument/2006/relationships/slideLayout" Target="../slideLayouts/slideLayout262.xml"/><Relationship Id="rId21" Type="http://schemas.openxmlformats.org/officeDocument/2006/relationships/slideLayout" Target="../slideLayouts/slideLayout244.xml"/><Relationship Id="rId34" Type="http://schemas.openxmlformats.org/officeDocument/2006/relationships/slideLayout" Target="../slideLayouts/slideLayout257.xml"/><Relationship Id="rId42" Type="http://schemas.openxmlformats.org/officeDocument/2006/relationships/slideLayout" Target="../slideLayouts/slideLayout265.xml"/><Relationship Id="rId47" Type="http://schemas.openxmlformats.org/officeDocument/2006/relationships/slideLayout" Target="../slideLayouts/slideLayout270.xml"/><Relationship Id="rId50" Type="http://schemas.openxmlformats.org/officeDocument/2006/relationships/slideLayout" Target="../slideLayouts/slideLayout273.xml"/><Relationship Id="rId55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30.xml"/><Relationship Id="rId2" Type="http://schemas.openxmlformats.org/officeDocument/2006/relationships/slideLayout" Target="../slideLayouts/slideLayout225.xml"/><Relationship Id="rId16" Type="http://schemas.openxmlformats.org/officeDocument/2006/relationships/slideLayout" Target="../slideLayouts/slideLayout239.xml"/><Relationship Id="rId29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34.xml"/><Relationship Id="rId24" Type="http://schemas.openxmlformats.org/officeDocument/2006/relationships/slideLayout" Target="../slideLayouts/slideLayout247.xml"/><Relationship Id="rId32" Type="http://schemas.openxmlformats.org/officeDocument/2006/relationships/slideLayout" Target="../slideLayouts/slideLayout255.xml"/><Relationship Id="rId37" Type="http://schemas.openxmlformats.org/officeDocument/2006/relationships/slideLayout" Target="../slideLayouts/slideLayout260.xml"/><Relationship Id="rId40" Type="http://schemas.openxmlformats.org/officeDocument/2006/relationships/slideLayout" Target="../slideLayouts/slideLayout263.xml"/><Relationship Id="rId45" Type="http://schemas.openxmlformats.org/officeDocument/2006/relationships/slideLayout" Target="../slideLayouts/slideLayout268.xml"/><Relationship Id="rId53" Type="http://schemas.openxmlformats.org/officeDocument/2006/relationships/slideLayout" Target="../slideLayouts/slideLayout276.xml"/><Relationship Id="rId58" Type="http://schemas.openxmlformats.org/officeDocument/2006/relationships/slideLayout" Target="../slideLayouts/slideLayout281.xml"/><Relationship Id="rId5" Type="http://schemas.openxmlformats.org/officeDocument/2006/relationships/slideLayout" Target="../slideLayouts/slideLayout228.xml"/><Relationship Id="rId61" Type="http://schemas.openxmlformats.org/officeDocument/2006/relationships/image" Target="../media/image12.png"/><Relationship Id="rId19" Type="http://schemas.openxmlformats.org/officeDocument/2006/relationships/slideLayout" Target="../slideLayouts/slideLayout242.xml"/><Relationship Id="rId14" Type="http://schemas.openxmlformats.org/officeDocument/2006/relationships/slideLayout" Target="../slideLayouts/slideLayout237.xml"/><Relationship Id="rId22" Type="http://schemas.openxmlformats.org/officeDocument/2006/relationships/slideLayout" Target="../slideLayouts/slideLayout245.xml"/><Relationship Id="rId27" Type="http://schemas.openxmlformats.org/officeDocument/2006/relationships/slideLayout" Target="../slideLayouts/slideLayout250.xml"/><Relationship Id="rId30" Type="http://schemas.openxmlformats.org/officeDocument/2006/relationships/slideLayout" Target="../slideLayouts/slideLayout253.xml"/><Relationship Id="rId35" Type="http://schemas.openxmlformats.org/officeDocument/2006/relationships/slideLayout" Target="../slideLayouts/slideLayout258.xml"/><Relationship Id="rId43" Type="http://schemas.openxmlformats.org/officeDocument/2006/relationships/slideLayout" Target="../slideLayouts/slideLayout266.xml"/><Relationship Id="rId48" Type="http://schemas.openxmlformats.org/officeDocument/2006/relationships/slideLayout" Target="../slideLayouts/slideLayout271.xml"/><Relationship Id="rId56" Type="http://schemas.openxmlformats.org/officeDocument/2006/relationships/slideLayout" Target="../slideLayouts/slideLayout279.xml"/><Relationship Id="rId8" Type="http://schemas.openxmlformats.org/officeDocument/2006/relationships/slideLayout" Target="../slideLayouts/slideLayout231.xml"/><Relationship Id="rId51" Type="http://schemas.openxmlformats.org/officeDocument/2006/relationships/slideLayout" Target="../slideLayouts/slideLayout274.xml"/><Relationship Id="rId3" Type="http://schemas.openxmlformats.org/officeDocument/2006/relationships/slideLayout" Target="../slideLayouts/slideLayout226.xml"/><Relationship Id="rId12" Type="http://schemas.openxmlformats.org/officeDocument/2006/relationships/slideLayout" Target="../slideLayouts/slideLayout235.xml"/><Relationship Id="rId17" Type="http://schemas.openxmlformats.org/officeDocument/2006/relationships/slideLayout" Target="../slideLayouts/slideLayout240.xml"/><Relationship Id="rId25" Type="http://schemas.openxmlformats.org/officeDocument/2006/relationships/slideLayout" Target="../slideLayouts/slideLayout248.xml"/><Relationship Id="rId33" Type="http://schemas.openxmlformats.org/officeDocument/2006/relationships/slideLayout" Target="../slideLayouts/slideLayout256.xml"/><Relationship Id="rId38" Type="http://schemas.openxmlformats.org/officeDocument/2006/relationships/slideLayout" Target="../slideLayouts/slideLayout261.xml"/><Relationship Id="rId46" Type="http://schemas.openxmlformats.org/officeDocument/2006/relationships/slideLayout" Target="../slideLayouts/slideLayout269.xml"/><Relationship Id="rId59" Type="http://schemas.openxmlformats.org/officeDocument/2006/relationships/slideLayout" Target="../slideLayouts/slideLayout282.xml"/><Relationship Id="rId20" Type="http://schemas.openxmlformats.org/officeDocument/2006/relationships/slideLayout" Target="../slideLayouts/slideLayout243.xml"/><Relationship Id="rId41" Type="http://schemas.openxmlformats.org/officeDocument/2006/relationships/slideLayout" Target="../slideLayouts/slideLayout264.xml"/><Relationship Id="rId54" Type="http://schemas.openxmlformats.org/officeDocument/2006/relationships/slideLayout" Target="../slideLayouts/slideLayout277.xml"/><Relationship Id="rId62" Type="http://schemas.openxmlformats.org/officeDocument/2006/relationships/image" Target="../media/image10.png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5" Type="http://schemas.openxmlformats.org/officeDocument/2006/relationships/slideLayout" Target="../slideLayouts/slideLayout238.xml"/><Relationship Id="rId23" Type="http://schemas.openxmlformats.org/officeDocument/2006/relationships/slideLayout" Target="../slideLayouts/slideLayout246.xml"/><Relationship Id="rId28" Type="http://schemas.openxmlformats.org/officeDocument/2006/relationships/slideLayout" Target="../slideLayouts/slideLayout251.xml"/><Relationship Id="rId36" Type="http://schemas.openxmlformats.org/officeDocument/2006/relationships/slideLayout" Target="../slideLayouts/slideLayout259.xml"/><Relationship Id="rId49" Type="http://schemas.openxmlformats.org/officeDocument/2006/relationships/slideLayout" Target="../slideLayouts/slideLayout272.xml"/><Relationship Id="rId57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33.xml"/><Relationship Id="rId31" Type="http://schemas.openxmlformats.org/officeDocument/2006/relationships/slideLayout" Target="../slideLayouts/slideLayout254.xml"/><Relationship Id="rId44" Type="http://schemas.openxmlformats.org/officeDocument/2006/relationships/slideLayout" Target="../slideLayouts/slideLayout267.xml"/><Relationship Id="rId52" Type="http://schemas.openxmlformats.org/officeDocument/2006/relationships/slideLayout" Target="../slideLayouts/slideLayout275.xml"/><Relationship Id="rId60" Type="http://schemas.openxmlformats.org/officeDocument/2006/relationships/theme" Target="../theme/theme8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0.xml"/><Relationship Id="rId13" Type="http://schemas.openxmlformats.org/officeDocument/2006/relationships/slideLayout" Target="../slideLayouts/slideLayout295.xml"/><Relationship Id="rId18" Type="http://schemas.openxmlformats.org/officeDocument/2006/relationships/slideLayout" Target="../slideLayouts/slideLayout300.xml"/><Relationship Id="rId26" Type="http://schemas.openxmlformats.org/officeDocument/2006/relationships/slideLayout" Target="../slideLayouts/slideLayout308.xml"/><Relationship Id="rId3" Type="http://schemas.openxmlformats.org/officeDocument/2006/relationships/slideLayout" Target="../slideLayouts/slideLayout285.xml"/><Relationship Id="rId21" Type="http://schemas.openxmlformats.org/officeDocument/2006/relationships/slideLayout" Target="../slideLayouts/slideLayout303.xml"/><Relationship Id="rId7" Type="http://schemas.openxmlformats.org/officeDocument/2006/relationships/slideLayout" Target="../slideLayouts/slideLayout289.xml"/><Relationship Id="rId12" Type="http://schemas.openxmlformats.org/officeDocument/2006/relationships/slideLayout" Target="../slideLayouts/slideLayout294.xml"/><Relationship Id="rId17" Type="http://schemas.openxmlformats.org/officeDocument/2006/relationships/slideLayout" Target="../slideLayouts/slideLayout299.xml"/><Relationship Id="rId25" Type="http://schemas.openxmlformats.org/officeDocument/2006/relationships/slideLayout" Target="../slideLayouts/slideLayout307.xml"/><Relationship Id="rId2" Type="http://schemas.openxmlformats.org/officeDocument/2006/relationships/slideLayout" Target="../slideLayouts/slideLayout284.xml"/><Relationship Id="rId16" Type="http://schemas.openxmlformats.org/officeDocument/2006/relationships/slideLayout" Target="../slideLayouts/slideLayout298.xml"/><Relationship Id="rId20" Type="http://schemas.openxmlformats.org/officeDocument/2006/relationships/slideLayout" Target="../slideLayouts/slideLayout302.xml"/><Relationship Id="rId29" Type="http://schemas.openxmlformats.org/officeDocument/2006/relationships/image" Target="../media/image10.png"/><Relationship Id="rId1" Type="http://schemas.openxmlformats.org/officeDocument/2006/relationships/slideLayout" Target="../slideLayouts/slideLayout283.xml"/><Relationship Id="rId6" Type="http://schemas.openxmlformats.org/officeDocument/2006/relationships/slideLayout" Target="../slideLayouts/slideLayout288.xml"/><Relationship Id="rId11" Type="http://schemas.openxmlformats.org/officeDocument/2006/relationships/slideLayout" Target="../slideLayouts/slideLayout293.xml"/><Relationship Id="rId24" Type="http://schemas.openxmlformats.org/officeDocument/2006/relationships/slideLayout" Target="../slideLayouts/slideLayout306.xml"/><Relationship Id="rId5" Type="http://schemas.openxmlformats.org/officeDocument/2006/relationships/slideLayout" Target="../slideLayouts/slideLayout287.xml"/><Relationship Id="rId15" Type="http://schemas.openxmlformats.org/officeDocument/2006/relationships/slideLayout" Target="../slideLayouts/slideLayout297.xml"/><Relationship Id="rId23" Type="http://schemas.openxmlformats.org/officeDocument/2006/relationships/slideLayout" Target="../slideLayouts/slideLayout305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292.xml"/><Relationship Id="rId19" Type="http://schemas.openxmlformats.org/officeDocument/2006/relationships/slideLayout" Target="../slideLayouts/slideLayout301.xml"/><Relationship Id="rId4" Type="http://schemas.openxmlformats.org/officeDocument/2006/relationships/slideLayout" Target="../slideLayouts/slideLayout286.xml"/><Relationship Id="rId9" Type="http://schemas.openxmlformats.org/officeDocument/2006/relationships/slideLayout" Target="../slideLayouts/slideLayout291.xml"/><Relationship Id="rId14" Type="http://schemas.openxmlformats.org/officeDocument/2006/relationships/slideLayout" Target="../slideLayouts/slideLayout296.xml"/><Relationship Id="rId22" Type="http://schemas.openxmlformats.org/officeDocument/2006/relationships/slideLayout" Target="../slideLayouts/slideLayout304.xml"/><Relationship Id="rId27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041BB6B-EF8E-444C-803A-47C342158179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110" y="6176963"/>
            <a:ext cx="4754890" cy="63398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935866-416F-4110-B8A1-AA6B2F350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214B06-1E4F-4B65-88B3-65CAE36800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1CBA4-A708-47AC-B07C-5B76DEBEA8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9AF3135-2B01-47FF-894C-676CE448FD0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ABD87D-3CD6-4697-B716-936F17431A9D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148" y="6176963"/>
            <a:ext cx="1891704" cy="59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47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5" r:id="rId3"/>
    <p:sldLayoutId id="2147483823" r:id="rId4"/>
    <p:sldLayoutId id="2147483968" r:id="rId5"/>
    <p:sldLayoutId id="2147483819" r:id="rId6"/>
    <p:sldLayoutId id="2147483826" r:id="rId7"/>
    <p:sldLayoutId id="2147483665" r:id="rId8"/>
    <p:sldLayoutId id="2147483666" r:id="rId9"/>
    <p:sldLayoutId id="2147483827" r:id="rId10"/>
    <p:sldLayoutId id="2147483830" r:id="rId11"/>
    <p:sldLayoutId id="2147483828" r:id="rId12"/>
    <p:sldLayoutId id="2147483829" r:id="rId13"/>
    <p:sldLayoutId id="2147483832" r:id="rId14"/>
    <p:sldLayoutId id="2147483661" r:id="rId15"/>
    <p:sldLayoutId id="2147483662" r:id="rId16"/>
    <p:sldLayoutId id="2147483663" r:id="rId17"/>
    <p:sldLayoutId id="2147483664" r:id="rId18"/>
    <p:sldLayoutId id="2147483668" r:id="rId19"/>
    <p:sldLayoutId id="2147483966" r:id="rId20"/>
    <p:sldLayoutId id="2147483831" r:id="rId21"/>
    <p:sldLayoutId id="2147483667" r:id="rId22"/>
    <p:sldLayoutId id="2147483669" r:id="rId23"/>
    <p:sldLayoutId id="2147483850" r:id="rId24"/>
    <p:sldLayoutId id="2147483969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cap="all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latin typeface="Open Sans Semibold" panose="020B07060308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Open Sans Condensed Light" panose="020B03060305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51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041BB6B-EF8E-444C-803A-47C342158179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110" y="6176964"/>
            <a:ext cx="4754890" cy="63398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935866-416F-4110-B8A1-AA6B2F350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214B06-1E4F-4B65-88B3-65CAE36800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1CBA4-A708-47AC-B07C-5B76DEBEA8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9AF3135-2B01-47FF-894C-676CE448FD0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ABD87D-3CD6-4697-B716-936F17431A9D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148" y="6176964"/>
            <a:ext cx="1891704" cy="59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25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  <p:sldLayoutId id="2147483799" r:id="rId17"/>
    <p:sldLayoutId id="2147483800" r:id="rId18"/>
    <p:sldLayoutId id="2147483801" r:id="rId19"/>
    <p:sldLayoutId id="2147483802" r:id="rId20"/>
    <p:sldLayoutId id="2147483803" r:id="rId21"/>
    <p:sldLayoutId id="2147483804" r:id="rId22"/>
    <p:sldLayoutId id="2147483805" r:id="rId23"/>
    <p:sldLayoutId id="2147483806" r:id="rId24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 cap="all" baseline="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 cap="all" baseline="0">
          <a:solidFill>
            <a:schemeClr val="tx1"/>
          </a:solidFill>
          <a:latin typeface="Open Sans Semibold" panose="020B0706030804020204" pitchFamily="34" charset="0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 baseline="0">
          <a:solidFill>
            <a:schemeClr val="tx1"/>
          </a:solidFill>
          <a:latin typeface="Open Sans Condensed Light" panose="020B0306030504020204" pitchFamily="34" charset="0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041BB6B-EF8E-444C-803A-47C342158179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110" y="6176964"/>
            <a:ext cx="4754890" cy="63398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935866-416F-4110-B8A1-AA6B2F350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214B06-1E4F-4B65-88B3-65CAE36800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1CBA4-A708-47AC-B07C-5B76DEBEA8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9AF3135-2B01-47FF-894C-676CE448FD0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ABD87D-3CD6-4697-B716-936F17431A9D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148" y="6176964"/>
            <a:ext cx="1891704" cy="59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0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  <p:sldLayoutId id="2147483983" r:id="rId13"/>
    <p:sldLayoutId id="2147483984" r:id="rId14"/>
    <p:sldLayoutId id="2147483985" r:id="rId15"/>
    <p:sldLayoutId id="2147483986" r:id="rId16"/>
    <p:sldLayoutId id="2147483987" r:id="rId17"/>
    <p:sldLayoutId id="2147483988" r:id="rId18"/>
    <p:sldLayoutId id="2147483989" r:id="rId19"/>
    <p:sldLayoutId id="2147483990" r:id="rId20"/>
    <p:sldLayoutId id="2147483991" r:id="rId21"/>
    <p:sldLayoutId id="2147483992" r:id="rId22"/>
    <p:sldLayoutId id="2147483993" r:id="rId23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cap="all" baseline="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latin typeface="Open Sans Semibold" panose="020B0706030804020204" pitchFamily="34" charset="0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Open Sans Condensed Light" panose="020B0306030504020204" pitchFamily="34" charset="0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81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7437110" y="6176964"/>
            <a:ext cx="4754890" cy="63398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8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Open Sans ExtraBold"/>
              <a:buNone/>
              <a:defRPr sz="6600" b="0" i="0" u="none" strike="noStrike" cap="non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4" name="Google Shape;64;p81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53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Char char="•"/>
              <a:defRPr sz="4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marL="1828800" marR="0" lvl="3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5" name="Google Shape;65;p8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6" name="Google Shape;66;p81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5150148" y="6176964"/>
            <a:ext cx="1891704" cy="5992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15637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  <p:sldLayoutId id="2147484006" r:id="rId12"/>
    <p:sldLayoutId id="2147484007" r:id="rId13"/>
    <p:sldLayoutId id="2147484008" r:id="rId14"/>
    <p:sldLayoutId id="2147484009" r:id="rId15"/>
    <p:sldLayoutId id="2147484010" r:id="rId16"/>
    <p:sldLayoutId id="2147484011" r:id="rId17"/>
    <p:sldLayoutId id="2147484012" r:id="rId18"/>
    <p:sldLayoutId id="2147484013" r:id="rId19"/>
    <p:sldLayoutId id="2147484014" r:id="rId20"/>
    <p:sldLayoutId id="2147484015" r:id="rId21"/>
    <p:sldLayoutId id="2147484016" r:id="rId22"/>
    <p:sldLayoutId id="2147484017" r:id="rId23"/>
    <p:sldLayoutId id="2147484018" r:id="rId24"/>
    <p:sldLayoutId id="2147484019" r:id="rId25"/>
    <p:sldLayoutId id="2147484020" r:id="rId26"/>
    <p:sldLayoutId id="2147484021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" name="Google Shape;798;p93"/>
          <p:cNvPicPr preferRelativeResize="0"/>
          <p:nvPr/>
        </p:nvPicPr>
        <p:blipFill rotWithShape="1">
          <a:blip r:embed="rId60">
            <a:alphaModFix/>
          </a:blip>
          <a:srcRect/>
          <a:stretch/>
        </p:blipFill>
        <p:spPr>
          <a:xfrm>
            <a:off x="7437110" y="6176964"/>
            <a:ext cx="4754890" cy="633985"/>
          </a:xfrm>
          <a:prstGeom prst="rect">
            <a:avLst/>
          </a:prstGeom>
          <a:noFill/>
          <a:ln>
            <a:noFill/>
          </a:ln>
        </p:spPr>
      </p:pic>
      <p:sp>
        <p:nvSpPr>
          <p:cNvPr id="799" name="Google Shape;799;p9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Open Sans ExtraBold"/>
              <a:buNone/>
              <a:defRPr sz="6600" b="0" i="0" u="none" strike="noStrike" cap="non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0" name="Google Shape;800;p93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53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Char char="•"/>
              <a:defRPr sz="4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marL="1828800" marR="0" lvl="3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01" name="Google Shape;801;p9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02" name="Google Shape;802;p93"/>
          <p:cNvPicPr preferRelativeResize="0"/>
          <p:nvPr/>
        </p:nvPicPr>
        <p:blipFill rotWithShape="1">
          <a:blip r:embed="rId61">
            <a:alphaModFix/>
          </a:blip>
          <a:srcRect/>
          <a:stretch/>
        </p:blipFill>
        <p:spPr>
          <a:xfrm>
            <a:off x="5150148" y="6176964"/>
            <a:ext cx="1891704" cy="5992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39405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  <p:sldLayoutId id="2147484035" r:id="rId12"/>
    <p:sldLayoutId id="2147484036" r:id="rId13"/>
    <p:sldLayoutId id="2147484037" r:id="rId14"/>
    <p:sldLayoutId id="2147484038" r:id="rId15"/>
    <p:sldLayoutId id="2147484039" r:id="rId16"/>
    <p:sldLayoutId id="2147484040" r:id="rId17"/>
    <p:sldLayoutId id="2147484041" r:id="rId18"/>
    <p:sldLayoutId id="2147484042" r:id="rId19"/>
    <p:sldLayoutId id="2147484043" r:id="rId20"/>
    <p:sldLayoutId id="2147484044" r:id="rId21"/>
    <p:sldLayoutId id="2147484045" r:id="rId22"/>
    <p:sldLayoutId id="2147484046" r:id="rId23"/>
    <p:sldLayoutId id="2147484047" r:id="rId24"/>
    <p:sldLayoutId id="2147484048" r:id="rId25"/>
    <p:sldLayoutId id="2147484049" r:id="rId26"/>
    <p:sldLayoutId id="2147484050" r:id="rId27"/>
    <p:sldLayoutId id="2147484051" r:id="rId28"/>
    <p:sldLayoutId id="2147484052" r:id="rId29"/>
    <p:sldLayoutId id="2147484053" r:id="rId30"/>
    <p:sldLayoutId id="2147484054" r:id="rId31"/>
    <p:sldLayoutId id="2147484055" r:id="rId32"/>
    <p:sldLayoutId id="2147484056" r:id="rId33"/>
    <p:sldLayoutId id="2147484057" r:id="rId34"/>
    <p:sldLayoutId id="2147484058" r:id="rId35"/>
    <p:sldLayoutId id="2147484059" r:id="rId36"/>
    <p:sldLayoutId id="2147484060" r:id="rId37"/>
    <p:sldLayoutId id="2147484061" r:id="rId38"/>
    <p:sldLayoutId id="2147484062" r:id="rId39"/>
    <p:sldLayoutId id="2147484063" r:id="rId40"/>
    <p:sldLayoutId id="2147484064" r:id="rId41"/>
    <p:sldLayoutId id="2147484065" r:id="rId42"/>
    <p:sldLayoutId id="2147484066" r:id="rId43"/>
    <p:sldLayoutId id="2147484067" r:id="rId44"/>
    <p:sldLayoutId id="2147484068" r:id="rId45"/>
    <p:sldLayoutId id="2147484069" r:id="rId46"/>
    <p:sldLayoutId id="2147484070" r:id="rId47"/>
    <p:sldLayoutId id="2147484071" r:id="rId48"/>
    <p:sldLayoutId id="2147484072" r:id="rId49"/>
    <p:sldLayoutId id="2147484073" r:id="rId50"/>
    <p:sldLayoutId id="2147484074" r:id="rId51"/>
    <p:sldLayoutId id="2147484075" r:id="rId52"/>
    <p:sldLayoutId id="2147484076" r:id="rId53"/>
    <p:sldLayoutId id="2147484077" r:id="rId54"/>
    <p:sldLayoutId id="2147484078" r:id="rId55"/>
    <p:sldLayoutId id="2147484079" r:id="rId56"/>
    <p:sldLayoutId id="2147484080" r:id="rId57"/>
    <p:sldLayoutId id="2147484081" r:id="rId5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2" name="Google Shape;1292;p105"/>
          <p:cNvPicPr preferRelativeResize="0"/>
          <p:nvPr/>
        </p:nvPicPr>
        <p:blipFill rotWithShape="1">
          <a:blip r:embed="rId53">
            <a:alphaModFix/>
          </a:blip>
          <a:srcRect/>
          <a:stretch/>
        </p:blipFill>
        <p:spPr>
          <a:xfrm>
            <a:off x="7437110" y="6176964"/>
            <a:ext cx="4754890" cy="633985"/>
          </a:xfrm>
          <a:prstGeom prst="rect">
            <a:avLst/>
          </a:prstGeom>
          <a:noFill/>
          <a:ln>
            <a:noFill/>
          </a:ln>
        </p:spPr>
      </p:pic>
      <p:sp>
        <p:nvSpPr>
          <p:cNvPr id="1293" name="Google Shape;1293;p10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Open Sans ExtraBold"/>
              <a:buNone/>
              <a:defRPr sz="6600" b="0" i="0" u="none" strike="noStrike" cap="non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94" name="Google Shape;1294;p105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53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Char char="•"/>
              <a:defRPr sz="4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marL="1828800" marR="0" lvl="3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95" name="Google Shape;1295;p10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96" name="Google Shape;1296;p105"/>
          <p:cNvPicPr preferRelativeResize="0"/>
          <p:nvPr/>
        </p:nvPicPr>
        <p:blipFill rotWithShape="1">
          <a:blip r:embed="rId54">
            <a:alphaModFix/>
          </a:blip>
          <a:srcRect/>
          <a:stretch/>
        </p:blipFill>
        <p:spPr>
          <a:xfrm>
            <a:off x="5150148" y="6176964"/>
            <a:ext cx="1891704" cy="5992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72670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  <p:sldLayoutId id="2147484094" r:id="rId12"/>
    <p:sldLayoutId id="2147484095" r:id="rId13"/>
    <p:sldLayoutId id="2147484096" r:id="rId14"/>
    <p:sldLayoutId id="2147484097" r:id="rId15"/>
    <p:sldLayoutId id="2147484098" r:id="rId16"/>
    <p:sldLayoutId id="2147484099" r:id="rId17"/>
    <p:sldLayoutId id="2147484100" r:id="rId18"/>
    <p:sldLayoutId id="2147484101" r:id="rId19"/>
    <p:sldLayoutId id="2147484102" r:id="rId20"/>
    <p:sldLayoutId id="2147484103" r:id="rId21"/>
    <p:sldLayoutId id="2147484104" r:id="rId22"/>
    <p:sldLayoutId id="2147484105" r:id="rId23"/>
    <p:sldLayoutId id="2147484106" r:id="rId24"/>
    <p:sldLayoutId id="2147484107" r:id="rId25"/>
    <p:sldLayoutId id="2147484108" r:id="rId26"/>
    <p:sldLayoutId id="2147484109" r:id="rId27"/>
    <p:sldLayoutId id="2147484110" r:id="rId28"/>
    <p:sldLayoutId id="2147484111" r:id="rId29"/>
    <p:sldLayoutId id="2147484112" r:id="rId30"/>
    <p:sldLayoutId id="2147484113" r:id="rId31"/>
    <p:sldLayoutId id="2147484114" r:id="rId32"/>
    <p:sldLayoutId id="2147484115" r:id="rId33"/>
    <p:sldLayoutId id="2147484116" r:id="rId34"/>
    <p:sldLayoutId id="2147484117" r:id="rId35"/>
    <p:sldLayoutId id="2147484118" r:id="rId36"/>
    <p:sldLayoutId id="2147484119" r:id="rId37"/>
    <p:sldLayoutId id="2147484120" r:id="rId38"/>
    <p:sldLayoutId id="2147484121" r:id="rId39"/>
    <p:sldLayoutId id="2147484122" r:id="rId40"/>
    <p:sldLayoutId id="2147484123" r:id="rId41"/>
    <p:sldLayoutId id="2147484124" r:id="rId42"/>
    <p:sldLayoutId id="2147484125" r:id="rId43"/>
    <p:sldLayoutId id="2147484126" r:id="rId44"/>
    <p:sldLayoutId id="2147484127" r:id="rId45"/>
    <p:sldLayoutId id="2147484128" r:id="rId46"/>
    <p:sldLayoutId id="2147484129" r:id="rId47"/>
    <p:sldLayoutId id="2147484130" r:id="rId48"/>
    <p:sldLayoutId id="2147484131" r:id="rId49"/>
    <p:sldLayoutId id="2147484132" r:id="rId50"/>
    <p:sldLayoutId id="2147484133" r:id="rId5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" name="Google Shape;798;p93"/>
          <p:cNvPicPr preferRelativeResize="0"/>
          <p:nvPr/>
        </p:nvPicPr>
        <p:blipFill rotWithShape="1">
          <a:blip r:embed="rId61">
            <a:alphaModFix/>
          </a:blip>
          <a:srcRect/>
          <a:stretch/>
        </p:blipFill>
        <p:spPr>
          <a:xfrm>
            <a:off x="7437110" y="6176964"/>
            <a:ext cx="4754890" cy="633985"/>
          </a:xfrm>
          <a:prstGeom prst="rect">
            <a:avLst/>
          </a:prstGeom>
          <a:noFill/>
          <a:ln>
            <a:noFill/>
          </a:ln>
        </p:spPr>
      </p:pic>
      <p:sp>
        <p:nvSpPr>
          <p:cNvPr id="799" name="Google Shape;799;p9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Open Sans ExtraBold"/>
              <a:buNone/>
              <a:defRPr sz="6600" b="0" i="0" u="none" strike="noStrike" cap="non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0" name="Google Shape;800;p93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53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Char char="•"/>
              <a:defRPr sz="4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marL="1828800" marR="0" lvl="3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01" name="Google Shape;801;p9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02" name="Google Shape;802;p93"/>
          <p:cNvPicPr preferRelativeResize="0"/>
          <p:nvPr/>
        </p:nvPicPr>
        <p:blipFill rotWithShape="1">
          <a:blip r:embed="rId62">
            <a:alphaModFix/>
          </a:blip>
          <a:srcRect/>
          <a:stretch/>
        </p:blipFill>
        <p:spPr>
          <a:xfrm>
            <a:off x="5150148" y="6176964"/>
            <a:ext cx="1891704" cy="5992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50416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  <p:sldLayoutId id="2147484146" r:id="rId12"/>
    <p:sldLayoutId id="2147484147" r:id="rId13"/>
    <p:sldLayoutId id="2147484148" r:id="rId14"/>
    <p:sldLayoutId id="2147484149" r:id="rId15"/>
    <p:sldLayoutId id="2147484150" r:id="rId16"/>
    <p:sldLayoutId id="2147484151" r:id="rId17"/>
    <p:sldLayoutId id="2147484152" r:id="rId18"/>
    <p:sldLayoutId id="2147484153" r:id="rId19"/>
    <p:sldLayoutId id="2147484154" r:id="rId20"/>
    <p:sldLayoutId id="2147484155" r:id="rId21"/>
    <p:sldLayoutId id="2147484156" r:id="rId22"/>
    <p:sldLayoutId id="2147484157" r:id="rId23"/>
    <p:sldLayoutId id="2147484158" r:id="rId24"/>
    <p:sldLayoutId id="2147484159" r:id="rId25"/>
    <p:sldLayoutId id="2147484160" r:id="rId26"/>
    <p:sldLayoutId id="2147484161" r:id="rId27"/>
    <p:sldLayoutId id="2147484162" r:id="rId28"/>
    <p:sldLayoutId id="2147484163" r:id="rId29"/>
    <p:sldLayoutId id="2147484164" r:id="rId30"/>
    <p:sldLayoutId id="2147484165" r:id="rId31"/>
    <p:sldLayoutId id="2147484166" r:id="rId32"/>
    <p:sldLayoutId id="2147484167" r:id="rId33"/>
    <p:sldLayoutId id="2147484168" r:id="rId34"/>
    <p:sldLayoutId id="2147484169" r:id="rId35"/>
    <p:sldLayoutId id="2147484170" r:id="rId36"/>
    <p:sldLayoutId id="2147484171" r:id="rId37"/>
    <p:sldLayoutId id="2147484172" r:id="rId38"/>
    <p:sldLayoutId id="2147484173" r:id="rId39"/>
    <p:sldLayoutId id="2147484174" r:id="rId40"/>
    <p:sldLayoutId id="2147484175" r:id="rId41"/>
    <p:sldLayoutId id="2147484176" r:id="rId42"/>
    <p:sldLayoutId id="2147484177" r:id="rId43"/>
    <p:sldLayoutId id="2147484178" r:id="rId44"/>
    <p:sldLayoutId id="2147484179" r:id="rId45"/>
    <p:sldLayoutId id="2147484180" r:id="rId46"/>
    <p:sldLayoutId id="2147484181" r:id="rId47"/>
    <p:sldLayoutId id="2147484182" r:id="rId48"/>
    <p:sldLayoutId id="2147484183" r:id="rId49"/>
    <p:sldLayoutId id="2147484184" r:id="rId50"/>
    <p:sldLayoutId id="2147484185" r:id="rId51"/>
    <p:sldLayoutId id="2147484186" r:id="rId52"/>
    <p:sldLayoutId id="2147484187" r:id="rId53"/>
    <p:sldLayoutId id="2147484188" r:id="rId54"/>
    <p:sldLayoutId id="2147484189" r:id="rId55"/>
    <p:sldLayoutId id="2147484190" r:id="rId56"/>
    <p:sldLayoutId id="2147484191" r:id="rId57"/>
    <p:sldLayoutId id="2147484192" r:id="rId58"/>
    <p:sldLayoutId id="2147484193" r:id="rId5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041BB6B-EF8E-444C-803A-47C342158179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110" y="6176964"/>
            <a:ext cx="4754890" cy="63398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935866-416F-4110-B8A1-AA6B2F350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214B06-1E4F-4B65-88B3-65CAE36800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1CBA4-A708-47AC-B07C-5B76DEBEA8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9AF3135-2B01-47FF-894C-676CE448FD0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ABD87D-3CD6-4697-B716-936F17431A9D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148" y="6176964"/>
            <a:ext cx="1891704" cy="59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3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6" r:id="rId2"/>
    <p:sldLayoutId id="2147484197" r:id="rId3"/>
    <p:sldLayoutId id="2147484198" r:id="rId4"/>
    <p:sldLayoutId id="2147484199" r:id="rId5"/>
    <p:sldLayoutId id="2147484200" r:id="rId6"/>
    <p:sldLayoutId id="2147484201" r:id="rId7"/>
    <p:sldLayoutId id="2147484202" r:id="rId8"/>
    <p:sldLayoutId id="2147484203" r:id="rId9"/>
    <p:sldLayoutId id="2147484204" r:id="rId10"/>
    <p:sldLayoutId id="2147484205" r:id="rId11"/>
    <p:sldLayoutId id="2147484206" r:id="rId12"/>
    <p:sldLayoutId id="2147484207" r:id="rId13"/>
    <p:sldLayoutId id="2147484208" r:id="rId14"/>
    <p:sldLayoutId id="2147484209" r:id="rId15"/>
    <p:sldLayoutId id="2147484210" r:id="rId16"/>
    <p:sldLayoutId id="2147484211" r:id="rId17"/>
    <p:sldLayoutId id="2147484212" r:id="rId18"/>
    <p:sldLayoutId id="2147484213" r:id="rId19"/>
    <p:sldLayoutId id="2147484214" r:id="rId20"/>
    <p:sldLayoutId id="2147484215" r:id="rId21"/>
    <p:sldLayoutId id="2147484216" r:id="rId22"/>
    <p:sldLayoutId id="2147484217" r:id="rId23"/>
    <p:sldLayoutId id="2147484218" r:id="rId24"/>
    <p:sldLayoutId id="2147484219" r:id="rId25"/>
    <p:sldLayoutId id="2147484220" r:id="rId26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cap="all" baseline="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latin typeface="Open Sans Semibold" panose="020B0706030804020204" pitchFamily="34" charset="0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Open Sans Condensed Light" panose="020B0306030504020204" pitchFamily="34" charset="0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0.xml"/><Relationship Id="rId5" Type="http://schemas.openxmlformats.org/officeDocument/2006/relationships/image" Target="../media/image37.gif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3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105"/>
          <p:cNvSpPr/>
          <p:nvPr/>
        </p:nvSpPr>
        <p:spPr>
          <a:xfrm>
            <a:off x="5038643" y="4887589"/>
            <a:ext cx="7153359" cy="1970411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SzPts val="1800"/>
            </a:pPr>
            <a:r>
              <a:rPr lang="en-US" sz="1600">
                <a:solidFill>
                  <a:schemeClr val="lt1"/>
                </a:solidFill>
                <a:cs typeface="Arial"/>
              </a:rPr>
              <a:t>                                                               </a:t>
            </a:r>
            <a:r>
              <a:rPr lang="en-US" sz="1600">
                <a:solidFill>
                  <a:schemeClr val="lt1"/>
                </a:solidFill>
                <a:latin typeface="Open Sans Light"/>
                <a:ea typeface="Open Sans Light"/>
                <a:cs typeface="Arial"/>
              </a:rPr>
              <a:t>   </a:t>
            </a:r>
            <a:endParaRPr lang="en-US" sz="1000">
              <a:solidFill>
                <a:schemeClr val="lt1"/>
              </a:solidFill>
              <a:latin typeface="Open Sans Light"/>
              <a:ea typeface="Open Sans Light"/>
              <a:cs typeface="Arial"/>
            </a:endParaRPr>
          </a:p>
        </p:txBody>
      </p:sp>
      <p:sp>
        <p:nvSpPr>
          <p:cNvPr id="573" name="Google Shape;573;p105"/>
          <p:cNvSpPr txBox="1"/>
          <p:nvPr/>
        </p:nvSpPr>
        <p:spPr>
          <a:xfrm>
            <a:off x="560729" y="1955931"/>
            <a:ext cx="4085669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SzPts val="2000"/>
            </a:pPr>
            <a:r>
              <a:rPr lang="en-US" sz="3600" b="1">
                <a:solidFill>
                  <a:srgbClr val="3F3F3F"/>
                </a:solidFill>
                <a:latin typeface="Open Sans Semibold"/>
                <a:ea typeface="Open Sans Semibold"/>
                <a:cs typeface="Open Sans Semibold"/>
              </a:rPr>
              <a:t>MOVING UPSTREAM</a:t>
            </a:r>
            <a:endParaRPr lang="en-US" sz="2800">
              <a:cs typeface="Arial"/>
            </a:endParaRPr>
          </a:p>
        </p:txBody>
      </p:sp>
      <p:sp>
        <p:nvSpPr>
          <p:cNvPr id="575" name="Google Shape;575;p105"/>
          <p:cNvSpPr/>
          <p:nvPr/>
        </p:nvSpPr>
        <p:spPr>
          <a:xfrm>
            <a:off x="0" y="0"/>
            <a:ext cx="3561363" cy="496312"/>
          </a:xfrm>
          <a:prstGeom prst="rect">
            <a:avLst/>
          </a:prstGeom>
          <a:solidFill>
            <a:srgbClr val="D3B05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SzPts val="1800"/>
            </a:pPr>
            <a:endParaRPr sz="2400">
              <a:solidFill>
                <a:schemeClr val="lt1"/>
              </a:solidFill>
            </a:endParaRPr>
          </a:p>
        </p:txBody>
      </p:sp>
      <p:sp>
        <p:nvSpPr>
          <p:cNvPr id="576" name="Google Shape;576;p105"/>
          <p:cNvSpPr/>
          <p:nvPr/>
        </p:nvSpPr>
        <p:spPr>
          <a:xfrm>
            <a:off x="652746" y="3368117"/>
            <a:ext cx="151944" cy="1756711"/>
          </a:xfrm>
          <a:prstGeom prst="rect">
            <a:avLst/>
          </a:prstGeom>
          <a:solidFill>
            <a:srgbClr val="4C2F83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SzPts val="1800"/>
            </a:pPr>
            <a:endParaRPr sz="2400">
              <a:solidFill>
                <a:schemeClr val="lt1"/>
              </a:solidFill>
            </a:endParaRPr>
          </a:p>
        </p:txBody>
      </p:sp>
      <p:sp>
        <p:nvSpPr>
          <p:cNvPr id="577" name="Google Shape;577;p105"/>
          <p:cNvSpPr txBox="1"/>
          <p:nvPr/>
        </p:nvSpPr>
        <p:spPr>
          <a:xfrm>
            <a:off x="815895" y="3312369"/>
            <a:ext cx="3675600" cy="1962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700" b="1">
                <a:solidFill>
                  <a:srgbClr val="3F3F3F"/>
                </a:solidFill>
                <a:highlight>
                  <a:srgbClr val="FFFFFF"/>
                </a:highlight>
                <a:latin typeface="Open Sans Semibold"/>
                <a:ea typeface="Open Sans Semibold"/>
                <a:cs typeface="Open Sans Semibold"/>
              </a:rPr>
              <a:t>Enhancing our System with Prevention, Early Identification, and Intervention</a:t>
            </a:r>
            <a:endParaRPr lang="en-US"/>
          </a:p>
        </p:txBody>
      </p:sp>
      <p:sp>
        <p:nvSpPr>
          <p:cNvPr id="578" name="Google Shape;578;p105"/>
          <p:cNvSpPr/>
          <p:nvPr/>
        </p:nvSpPr>
        <p:spPr>
          <a:xfrm>
            <a:off x="664117" y="5558079"/>
            <a:ext cx="1415139" cy="444204"/>
          </a:xfrm>
          <a:prstGeom prst="rect">
            <a:avLst/>
          </a:prstGeom>
          <a:solidFill>
            <a:srgbClr val="3A3A3C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SzPts val="1800"/>
            </a:pPr>
            <a:endParaRPr sz="2400">
              <a:solidFill>
                <a:schemeClr val="lt1"/>
              </a:solidFill>
            </a:endParaRPr>
          </a:p>
        </p:txBody>
      </p:sp>
      <p:sp>
        <p:nvSpPr>
          <p:cNvPr id="579" name="Google Shape;579;p105"/>
          <p:cNvSpPr txBox="1"/>
          <p:nvPr/>
        </p:nvSpPr>
        <p:spPr>
          <a:xfrm>
            <a:off x="664117" y="5639354"/>
            <a:ext cx="1415200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/>
            <a:r>
              <a:rPr lang="en-US" sz="1100" dirty="0">
                <a:solidFill>
                  <a:schemeClr val="lt1"/>
                </a:solidFill>
                <a:latin typeface="Open Sans"/>
                <a:ea typeface="Open Sans"/>
                <a:cs typeface="Open Sans"/>
              </a:rPr>
              <a:t>Date</a:t>
            </a:r>
            <a:endParaRPr lang="en-US" dirty="0">
              <a:solidFill>
                <a:schemeClr val="lt1"/>
              </a:solidFill>
            </a:endParaRPr>
          </a:p>
        </p:txBody>
      </p:sp>
      <p:pic>
        <p:nvPicPr>
          <p:cNvPr id="2" name="Picture 1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1BCBFFBD-3F28-9021-863D-DB1E0B995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696" y="942152"/>
            <a:ext cx="6459125" cy="481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991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F6CEB-01B0-45C7-9EF1-25D59B9CE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32" y="523188"/>
            <a:ext cx="3932237" cy="1600200"/>
          </a:xfrm>
        </p:spPr>
        <p:txBody>
          <a:bodyPr anchor="ctr"/>
          <a:lstStyle/>
          <a:p>
            <a:r>
              <a:rPr lang="en-US"/>
              <a:t>mental health continuum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175AF5-A38B-4E10-B7CB-8F5BDCBDFBBA}"/>
              </a:ext>
            </a:extLst>
          </p:cNvPr>
          <p:cNvSpPr/>
          <p:nvPr/>
        </p:nvSpPr>
        <p:spPr>
          <a:xfrm>
            <a:off x="6403136" y="2306033"/>
            <a:ext cx="5250730" cy="50904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Positive Indicators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(SEB Wellness)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56C051-F81A-4E2C-ABB9-FFF8F2FA8428}"/>
              </a:ext>
            </a:extLst>
          </p:cNvPr>
          <p:cNvSpPr/>
          <p:nvPr/>
        </p:nvSpPr>
        <p:spPr>
          <a:xfrm>
            <a:off x="538130" y="2306033"/>
            <a:ext cx="5250730" cy="50904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Concerning Indicators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(SEB Problems)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1793F6-0490-4057-84E4-4A6090BE5C81}"/>
              </a:ext>
            </a:extLst>
          </p:cNvPr>
          <p:cNvSpPr/>
          <p:nvPr/>
        </p:nvSpPr>
        <p:spPr>
          <a:xfrm>
            <a:off x="6403136" y="3041716"/>
            <a:ext cx="2557806" cy="509048"/>
          </a:xfrm>
          <a:prstGeom prst="rect">
            <a:avLst/>
          </a:prstGeom>
          <a:solidFill>
            <a:srgbClr val="668ABE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Life Satisfaction &amp; Happiness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B529BF-8CE5-4F8D-BE7B-D5BC9FD9F821}"/>
              </a:ext>
            </a:extLst>
          </p:cNvPr>
          <p:cNvSpPr/>
          <p:nvPr/>
        </p:nvSpPr>
        <p:spPr>
          <a:xfrm>
            <a:off x="9096060" y="3041716"/>
            <a:ext cx="2557806" cy="509048"/>
          </a:xfrm>
          <a:prstGeom prst="rect">
            <a:avLst/>
          </a:prstGeom>
          <a:solidFill>
            <a:srgbClr val="668ABE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Strong Social Relationships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595718-4411-4322-9436-70CA0A0BA63A}"/>
              </a:ext>
            </a:extLst>
          </p:cNvPr>
          <p:cNvSpPr/>
          <p:nvPr/>
        </p:nvSpPr>
        <p:spPr>
          <a:xfrm>
            <a:off x="6403136" y="3637176"/>
            <a:ext cx="1239313" cy="12270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A3A3C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Building blocks of well-being (gratitude, empathy, persistence)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5D90BE-C148-4464-A352-1525EEAF6132}"/>
              </a:ext>
            </a:extLst>
          </p:cNvPr>
          <p:cNvSpPr/>
          <p:nvPr/>
        </p:nvSpPr>
        <p:spPr>
          <a:xfrm>
            <a:off x="7721630" y="3637176"/>
            <a:ext cx="1239313" cy="12270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A3A3C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Basic Needs are Met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7F4229-FC02-4D00-927F-DE467C6A9AF8}"/>
              </a:ext>
            </a:extLst>
          </p:cNvPr>
          <p:cNvSpPr/>
          <p:nvPr/>
        </p:nvSpPr>
        <p:spPr>
          <a:xfrm>
            <a:off x="9096060" y="3637176"/>
            <a:ext cx="1239313" cy="12270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A3A3C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Social Skills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95151BA-2235-4C6A-882F-7215C0213315}"/>
              </a:ext>
            </a:extLst>
          </p:cNvPr>
          <p:cNvSpPr/>
          <p:nvPr/>
        </p:nvSpPr>
        <p:spPr>
          <a:xfrm>
            <a:off x="10414554" y="3637176"/>
            <a:ext cx="1239313" cy="12270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A3A3C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Healthy Interactions (minimal bullying, high support)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F95B140-3370-4CDA-A0AD-08FBE9250E30}"/>
              </a:ext>
            </a:extLst>
          </p:cNvPr>
          <p:cNvSpPr/>
          <p:nvPr/>
        </p:nvSpPr>
        <p:spPr>
          <a:xfrm>
            <a:off x="538134" y="3041716"/>
            <a:ext cx="2557806" cy="6158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Anxiety, Depression, Other Internalizing Problems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9B897B6-02D5-4B37-B673-33B34038F2F2}"/>
              </a:ext>
            </a:extLst>
          </p:cNvPr>
          <p:cNvSpPr/>
          <p:nvPr/>
        </p:nvSpPr>
        <p:spPr>
          <a:xfrm>
            <a:off x="3231056" y="3041716"/>
            <a:ext cx="2557806" cy="6158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Disruptive Behaviors (defiance, rule violations, substance use)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AA61599-5708-4DC2-8C9D-218784EB26AF}"/>
              </a:ext>
            </a:extLst>
          </p:cNvPr>
          <p:cNvSpPr/>
          <p:nvPr/>
        </p:nvSpPr>
        <p:spPr>
          <a:xfrm>
            <a:off x="538131" y="3700810"/>
            <a:ext cx="1269475" cy="11634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A3A3C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Trauma and other environmental stressors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94379AF-D7A2-4B58-BD67-6C62950BCEB7}"/>
              </a:ext>
            </a:extLst>
          </p:cNvPr>
          <p:cNvSpPr/>
          <p:nvPr/>
        </p:nvSpPr>
        <p:spPr>
          <a:xfrm>
            <a:off x="1879880" y="3700810"/>
            <a:ext cx="1216059" cy="11634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A3A3C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Thinking errors, behavioral withdrawal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FC599C3-098B-4EB6-B58D-838CD86CF0B6}"/>
              </a:ext>
            </a:extLst>
          </p:cNvPr>
          <p:cNvSpPr/>
          <p:nvPr/>
        </p:nvSpPr>
        <p:spPr>
          <a:xfrm>
            <a:off x="3231056" y="3700810"/>
            <a:ext cx="1239313" cy="11634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A3A3C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Risky/Unsafe settings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C206CF9-EF39-42D0-BCBC-9E595390B57D}"/>
              </a:ext>
            </a:extLst>
          </p:cNvPr>
          <p:cNvSpPr/>
          <p:nvPr/>
        </p:nvSpPr>
        <p:spPr>
          <a:xfrm>
            <a:off x="4542642" y="3700810"/>
            <a:ext cx="1246221" cy="11634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A3A3C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Inconsistent rules and expectations across settings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55A6E19-DE3E-43D2-A708-0F7E3E2556CD}"/>
              </a:ext>
            </a:extLst>
          </p:cNvPr>
          <p:cNvGrpSpPr/>
          <p:nvPr/>
        </p:nvGrpSpPr>
        <p:grpSpPr>
          <a:xfrm>
            <a:off x="538130" y="4747194"/>
            <a:ext cx="5250730" cy="1337806"/>
            <a:chOff x="538130" y="4747194"/>
            <a:chExt cx="5250730" cy="133780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B744735-5EEC-485D-AE31-EA6B9B277904}"/>
                </a:ext>
              </a:extLst>
            </p:cNvPr>
            <p:cNvSpPr/>
            <p:nvPr/>
          </p:nvSpPr>
          <p:spPr>
            <a:xfrm>
              <a:off x="538130" y="5575952"/>
              <a:ext cx="5250730" cy="5090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3A3A3C"/>
                  </a:solidFill>
                  <a:effectLst/>
                  <a:uLnTx/>
                  <a:uFillTx/>
                  <a:latin typeface="Open Sans ExtraBold"/>
                  <a:ea typeface="+mn-ea"/>
                  <a:cs typeface="+mn-cs"/>
                </a:rPr>
                <a:t>Risk Factors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A3A3C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9" name="Right Brace 8">
              <a:extLst>
                <a:ext uri="{FF2B5EF4-FFF2-40B4-BE49-F238E27FC236}">
                  <a16:creationId xmlns:a16="http://schemas.microsoft.com/office/drawing/2014/main" id="{D99981E5-98C7-47F0-87C5-8D95F723A009}"/>
                </a:ext>
              </a:extLst>
            </p:cNvPr>
            <p:cNvSpPr/>
            <p:nvPr/>
          </p:nvSpPr>
          <p:spPr>
            <a:xfrm rot="5400000">
              <a:off x="2749116" y="2868749"/>
              <a:ext cx="828757" cy="4585648"/>
            </a:xfrm>
            <a:prstGeom prst="rightBrace">
              <a:avLst>
                <a:gd name="adj1" fmla="val 138329"/>
                <a:gd name="adj2" fmla="val 50000"/>
              </a:avLst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A3A3C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CA44440-A5E3-401D-AC5D-C8041C008D12}"/>
              </a:ext>
            </a:extLst>
          </p:cNvPr>
          <p:cNvGrpSpPr/>
          <p:nvPr/>
        </p:nvGrpSpPr>
        <p:grpSpPr>
          <a:xfrm>
            <a:off x="6470690" y="4747194"/>
            <a:ext cx="5250730" cy="1337806"/>
            <a:chOff x="538130" y="4747194"/>
            <a:chExt cx="5250730" cy="1337806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4C75F94-4353-4382-8608-524B8A9D0D73}"/>
                </a:ext>
              </a:extLst>
            </p:cNvPr>
            <p:cNvSpPr/>
            <p:nvPr/>
          </p:nvSpPr>
          <p:spPr>
            <a:xfrm>
              <a:off x="538130" y="5575952"/>
              <a:ext cx="5250730" cy="5090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3A3A3C"/>
                  </a:solidFill>
                  <a:effectLst/>
                  <a:uLnTx/>
                  <a:uFillTx/>
                  <a:latin typeface="Open Sans ExtraBold"/>
                  <a:ea typeface="+mn-ea"/>
                  <a:cs typeface="+mn-cs"/>
                </a:rPr>
                <a:t>Protective/Promotive Factors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A3A3C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31" name="Right Brace 30">
              <a:extLst>
                <a:ext uri="{FF2B5EF4-FFF2-40B4-BE49-F238E27FC236}">
                  <a16:creationId xmlns:a16="http://schemas.microsoft.com/office/drawing/2014/main" id="{278AA5BA-9B6C-40E6-A765-A9EA5AF1E059}"/>
                </a:ext>
              </a:extLst>
            </p:cNvPr>
            <p:cNvSpPr/>
            <p:nvPr/>
          </p:nvSpPr>
          <p:spPr>
            <a:xfrm rot="5400000">
              <a:off x="2749116" y="2868749"/>
              <a:ext cx="828757" cy="4585648"/>
            </a:xfrm>
            <a:prstGeom prst="rightBrace">
              <a:avLst>
                <a:gd name="adj1" fmla="val 138329"/>
                <a:gd name="adj2" fmla="val 50000"/>
              </a:avLst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A3A3C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3F2A597-F7CA-4141-AC89-FC5F763EB287}"/>
              </a:ext>
            </a:extLst>
          </p:cNvPr>
          <p:cNvSpPr/>
          <p:nvPr/>
        </p:nvSpPr>
        <p:spPr>
          <a:xfrm>
            <a:off x="311086" y="2909376"/>
            <a:ext cx="11481847" cy="828758"/>
          </a:xfrm>
          <a:prstGeom prst="rect">
            <a:avLst/>
          </a:prstGeom>
          <a:solidFill>
            <a:schemeClr val="bg1">
              <a:alpha val="61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3A3A3C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SYMPTOMS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3A3A3C"/>
              </a:solidFill>
              <a:effectLst/>
              <a:uLnTx/>
              <a:uFillTx/>
              <a:latin typeface="Open Sans Extra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88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F6CEB-01B0-45C7-9EF1-25D59B9CE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32" y="523188"/>
            <a:ext cx="3932237" cy="1600200"/>
          </a:xfrm>
        </p:spPr>
        <p:txBody>
          <a:bodyPr anchor="ctr"/>
          <a:lstStyle/>
          <a:p>
            <a:r>
              <a:rPr lang="en-US"/>
              <a:t>mental health continuum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73E173B-DFC8-4CC3-A76F-606B9CC3A61C}"/>
              </a:ext>
            </a:extLst>
          </p:cNvPr>
          <p:cNvGrpSpPr/>
          <p:nvPr/>
        </p:nvGrpSpPr>
        <p:grpSpPr>
          <a:xfrm>
            <a:off x="332271" y="2250052"/>
            <a:ext cx="5250732" cy="2680746"/>
            <a:chOff x="538130" y="2306033"/>
            <a:chExt cx="5250732" cy="2680746"/>
          </a:xfrm>
          <a:solidFill>
            <a:schemeClr val="accent2">
              <a:lumMod val="75000"/>
            </a:schemeClr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056C051-F81A-4E2C-ABB9-FFF8F2FA8428}"/>
                </a:ext>
              </a:extLst>
            </p:cNvPr>
            <p:cNvSpPr/>
            <p:nvPr/>
          </p:nvSpPr>
          <p:spPr>
            <a:xfrm>
              <a:off x="538130" y="2306033"/>
              <a:ext cx="5250730" cy="50904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ExtraBold"/>
                  <a:ea typeface="+mn-ea"/>
                  <a:cs typeface="+mn-cs"/>
                </a:rPr>
                <a:t>Concerning Indicators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(SEB Problems)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F95B140-3370-4CDA-A0AD-08FBE9250E30}"/>
                </a:ext>
              </a:extLst>
            </p:cNvPr>
            <p:cNvSpPr/>
            <p:nvPr/>
          </p:nvSpPr>
          <p:spPr>
            <a:xfrm>
              <a:off x="538132" y="2849248"/>
              <a:ext cx="2557806" cy="61588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ExtraBold"/>
                  <a:ea typeface="+mn-ea"/>
                  <a:cs typeface="+mn-cs"/>
                </a:rPr>
                <a:t>Anxiety, Depression, Other Internalizing Problems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9B897B6-02D5-4B37-B673-33B34038F2F2}"/>
                </a:ext>
              </a:extLst>
            </p:cNvPr>
            <p:cNvSpPr/>
            <p:nvPr/>
          </p:nvSpPr>
          <p:spPr>
            <a:xfrm>
              <a:off x="3231055" y="2849248"/>
              <a:ext cx="2557806" cy="61588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ExtraBold"/>
                  <a:ea typeface="+mn-ea"/>
                  <a:cs typeface="+mn-cs"/>
                </a:rPr>
                <a:t>Disruptive Behaviors (defiance, rule violations, substance use)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AA61599-5708-4DC2-8C9D-218784EB26AF}"/>
                </a:ext>
              </a:extLst>
            </p:cNvPr>
            <p:cNvSpPr/>
            <p:nvPr/>
          </p:nvSpPr>
          <p:spPr>
            <a:xfrm>
              <a:off x="538130" y="3521697"/>
              <a:ext cx="1269475" cy="116342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A3A3C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Trauma and other environmental stressors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94379AF-D7A2-4B58-BD67-6C62950BCEB7}"/>
                </a:ext>
              </a:extLst>
            </p:cNvPr>
            <p:cNvSpPr/>
            <p:nvPr/>
          </p:nvSpPr>
          <p:spPr>
            <a:xfrm>
              <a:off x="1879879" y="3521697"/>
              <a:ext cx="1216059" cy="116342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A3A3C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Thinking errors, behavioral withdrawal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FC599C3-098B-4EB6-B58D-838CD86CF0B6}"/>
                </a:ext>
              </a:extLst>
            </p:cNvPr>
            <p:cNvSpPr/>
            <p:nvPr/>
          </p:nvSpPr>
          <p:spPr>
            <a:xfrm>
              <a:off x="3231055" y="3521696"/>
              <a:ext cx="1239313" cy="116342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A3A3C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Risky/Unsafe settings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C206CF9-EF39-42D0-BCBC-9E595390B57D}"/>
                </a:ext>
              </a:extLst>
            </p:cNvPr>
            <p:cNvSpPr/>
            <p:nvPr/>
          </p:nvSpPr>
          <p:spPr>
            <a:xfrm>
              <a:off x="4542641" y="3521697"/>
              <a:ext cx="1246221" cy="116342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A3A3C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Inconsistent rules and expectations across settings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CB11BEB-3342-466D-B622-E74C147BB4F6}"/>
                </a:ext>
              </a:extLst>
            </p:cNvPr>
            <p:cNvSpPr/>
            <p:nvPr/>
          </p:nvSpPr>
          <p:spPr>
            <a:xfrm>
              <a:off x="538130" y="4730676"/>
              <a:ext cx="5250730" cy="25610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3A3A3C"/>
                  </a:solidFill>
                  <a:effectLst/>
                  <a:uLnTx/>
                  <a:uFillTx/>
                  <a:latin typeface="Open Sans ExtraBold"/>
                  <a:ea typeface="+mn-ea"/>
                  <a:cs typeface="+mn-cs"/>
                </a:rPr>
                <a:t>Risk Factors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A3A3C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1EFA448-8B7F-41F3-92F9-A7347CAC002D}"/>
              </a:ext>
            </a:extLst>
          </p:cNvPr>
          <p:cNvGrpSpPr/>
          <p:nvPr/>
        </p:nvGrpSpPr>
        <p:grpSpPr>
          <a:xfrm>
            <a:off x="6459694" y="2233137"/>
            <a:ext cx="5250731" cy="2691744"/>
            <a:chOff x="6403135" y="2306033"/>
            <a:chExt cx="5250731" cy="269174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D175AF5-A38B-4E10-B7CB-8F5BDCBDFBBA}"/>
                </a:ext>
              </a:extLst>
            </p:cNvPr>
            <p:cNvSpPr/>
            <p:nvPr/>
          </p:nvSpPr>
          <p:spPr>
            <a:xfrm>
              <a:off x="6403135" y="2306033"/>
              <a:ext cx="5250730" cy="50904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ExtraBold"/>
                  <a:ea typeface="+mn-ea"/>
                  <a:cs typeface="+mn-cs"/>
                </a:rPr>
                <a:t>Positive Indicators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(SEB Wellness)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B1793F6-0490-4057-84E4-4A6090BE5C81}"/>
                </a:ext>
              </a:extLst>
            </p:cNvPr>
            <p:cNvSpPr/>
            <p:nvPr/>
          </p:nvSpPr>
          <p:spPr>
            <a:xfrm>
              <a:off x="6403136" y="2849248"/>
              <a:ext cx="2557806" cy="509048"/>
            </a:xfrm>
            <a:prstGeom prst="rect">
              <a:avLst/>
            </a:prstGeom>
            <a:solidFill>
              <a:srgbClr val="668ABE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ExtraBold"/>
                  <a:ea typeface="+mn-ea"/>
                  <a:cs typeface="+mn-cs"/>
                </a:rPr>
                <a:t>Life Satisfaction &amp; Happiness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8B529BF-8CE5-4F8D-BE7B-D5BC9FD9F821}"/>
                </a:ext>
              </a:extLst>
            </p:cNvPr>
            <p:cNvSpPr/>
            <p:nvPr/>
          </p:nvSpPr>
          <p:spPr>
            <a:xfrm>
              <a:off x="9096059" y="2849248"/>
              <a:ext cx="2557806" cy="509048"/>
            </a:xfrm>
            <a:prstGeom prst="rect">
              <a:avLst/>
            </a:prstGeom>
            <a:solidFill>
              <a:srgbClr val="668ABE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ExtraBold"/>
                  <a:ea typeface="+mn-ea"/>
                  <a:cs typeface="+mn-cs"/>
                </a:rPr>
                <a:t>Strong Social Relationships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6595718-4411-4322-9436-70CA0A0BA63A}"/>
                </a:ext>
              </a:extLst>
            </p:cNvPr>
            <p:cNvSpPr/>
            <p:nvPr/>
          </p:nvSpPr>
          <p:spPr>
            <a:xfrm>
              <a:off x="6403135" y="3444708"/>
              <a:ext cx="1239313" cy="122705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A3A3C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Building blocks of well-being (gratitude, empathy, persistence)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05D90BE-C148-4464-A352-1525EEAF6132}"/>
                </a:ext>
              </a:extLst>
            </p:cNvPr>
            <p:cNvSpPr/>
            <p:nvPr/>
          </p:nvSpPr>
          <p:spPr>
            <a:xfrm>
              <a:off x="7721629" y="3444708"/>
              <a:ext cx="1239313" cy="122705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A3A3C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Basic Needs are Met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87F4229-FC02-4D00-927F-DE467C6A9AF8}"/>
                </a:ext>
              </a:extLst>
            </p:cNvPr>
            <p:cNvSpPr/>
            <p:nvPr/>
          </p:nvSpPr>
          <p:spPr>
            <a:xfrm>
              <a:off x="9096059" y="3444708"/>
              <a:ext cx="1239313" cy="122705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A3A3C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Social Skills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95151BA-2235-4C6A-882F-7215C0213315}"/>
                </a:ext>
              </a:extLst>
            </p:cNvPr>
            <p:cNvSpPr/>
            <p:nvPr/>
          </p:nvSpPr>
          <p:spPr>
            <a:xfrm>
              <a:off x="10414553" y="3444708"/>
              <a:ext cx="1239313" cy="122705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A3A3C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Healthy Interactions (minimal bullying, high support)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08AD8CA-9939-466C-9639-0F74C2581236}"/>
                </a:ext>
              </a:extLst>
            </p:cNvPr>
            <p:cNvSpPr/>
            <p:nvPr/>
          </p:nvSpPr>
          <p:spPr>
            <a:xfrm>
              <a:off x="6403135" y="4741674"/>
              <a:ext cx="5250730" cy="25610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3A3A3C"/>
                  </a:solidFill>
                  <a:effectLst/>
                  <a:uLnTx/>
                  <a:uFillTx/>
                  <a:latin typeface="Open Sans ExtraBold"/>
                  <a:ea typeface="+mn-ea"/>
                  <a:cs typeface="+mn-cs"/>
                </a:rPr>
                <a:t>Promotive/Protective Factors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A3A3C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sp>
        <p:nvSpPr>
          <p:cNvPr id="32" name="Arrow: Up 31">
            <a:extLst>
              <a:ext uri="{FF2B5EF4-FFF2-40B4-BE49-F238E27FC236}">
                <a16:creationId xmlns:a16="http://schemas.microsoft.com/office/drawing/2014/main" id="{28570F7B-748A-41E4-B5D3-78777870E239}"/>
              </a:ext>
            </a:extLst>
          </p:cNvPr>
          <p:cNvSpPr/>
          <p:nvPr/>
        </p:nvSpPr>
        <p:spPr>
          <a:xfrm>
            <a:off x="5992935" y="2776353"/>
            <a:ext cx="1013517" cy="2222741"/>
          </a:xfrm>
          <a:prstGeom prst="up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101D36B-E7CA-445B-AF6D-12A1D53EB7C0}"/>
              </a:ext>
            </a:extLst>
          </p:cNvPr>
          <p:cNvSpPr/>
          <p:nvPr/>
        </p:nvSpPr>
        <p:spPr>
          <a:xfrm>
            <a:off x="332270" y="5032920"/>
            <a:ext cx="5250730" cy="116342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86AA4A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PREVENT, REDUCE, AND MANAGE RISK FACTORS</a:t>
            </a:r>
          </a:p>
          <a:p>
            <a:pPr marL="171459" marR="0" lvl="0" indent="-171459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A3A3C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Identify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A3A3C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students at-risk</a:t>
            </a:r>
          </a:p>
          <a:p>
            <a:pPr marL="171459" marR="0" lvl="0" indent="-171459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A3A3C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Provide targeted interventions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A3A3C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matched to signs of risk and needs</a:t>
            </a:r>
          </a:p>
          <a:p>
            <a:pPr marL="171459" marR="0" lvl="0" indent="-171459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A3A3C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Provide support to youth in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A3A3C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crisis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A3A3C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or with chronic mental health needs</a:t>
            </a:r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0D32856B-70A6-4971-8B3D-A38BC87627FB}"/>
              </a:ext>
            </a:extLst>
          </p:cNvPr>
          <p:cNvSpPr/>
          <p:nvPr/>
        </p:nvSpPr>
        <p:spPr>
          <a:xfrm rot="10800000">
            <a:off x="5181201" y="2784641"/>
            <a:ext cx="1013516" cy="2222741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165ADA-A43D-4399-A9FB-02B1284C36A1}"/>
              </a:ext>
            </a:extLst>
          </p:cNvPr>
          <p:cNvSpPr/>
          <p:nvPr/>
        </p:nvSpPr>
        <p:spPr>
          <a:xfrm>
            <a:off x="6459694" y="5032920"/>
            <a:ext cx="5250730" cy="1163422"/>
          </a:xfrm>
          <a:prstGeom prst="rect">
            <a:avLst/>
          </a:prstGeom>
          <a:noFill/>
          <a:ln w="28575">
            <a:solidFill>
              <a:srgbClr val="668ABE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66BA3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FOSTER PROTECTIVE FACTORS</a:t>
            </a:r>
          </a:p>
          <a:p>
            <a:pPr marL="171459" marR="0" lvl="0" indent="-171459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A3A3C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Teach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A3A3C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social, emotional, and behavioral skills</a:t>
            </a:r>
          </a:p>
          <a:p>
            <a:pPr marL="171459" marR="0" lvl="0" indent="-171459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A3A3C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Create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A3A3C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 safe and nurturing environments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A3A3C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that support well-being for ALL</a:t>
            </a:r>
          </a:p>
          <a:p>
            <a:pPr marL="171459" marR="0" lvl="0" indent="-171459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A3A3C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Foster resilience and increase protective factors for ALL</a:t>
            </a:r>
          </a:p>
        </p:txBody>
      </p:sp>
    </p:spTree>
    <p:extLst>
      <p:ext uri="{BB962C8B-B14F-4D97-AF65-F5344CB8AC3E}">
        <p14:creationId xmlns:p14="http://schemas.microsoft.com/office/powerpoint/2010/main" val="374067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build="p" bldLvl="2" animBg="1"/>
      <p:bldP spid="6" grpId="0" animBg="1"/>
      <p:bldP spid="34" grpId="0" build="p" bldLvl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3" name="Google Shape;3713;p2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7" tIns="45700" rIns="91417" bIns="45700" anchor="ctr" anchorCtr="0">
            <a:normAutofit/>
          </a:bodyPr>
          <a:lstStyle/>
          <a:p>
            <a:pPr algn="l"/>
            <a:r>
              <a:rPr lang="en-US" sz="3600" dirty="0"/>
              <a:t>WHAT IS SEB-MH RISK?</a:t>
            </a:r>
            <a:endParaRPr sz="3600" dirty="0"/>
          </a:p>
        </p:txBody>
      </p:sp>
      <p:pic>
        <p:nvPicPr>
          <p:cNvPr id="3714" name="Google Shape;371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40720" y="1170240"/>
            <a:ext cx="8624326" cy="4851175"/>
          </a:xfrm>
          <a:prstGeom prst="rect">
            <a:avLst/>
          </a:prstGeom>
          <a:noFill/>
          <a:ln>
            <a:noFill/>
          </a:ln>
        </p:spPr>
      </p:pic>
      <p:sp>
        <p:nvSpPr>
          <p:cNvPr id="3715" name="Google Shape;3715;p28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609630">
              <a:buClr>
                <a:srgbClr val="3A3A3C"/>
              </a:buClr>
              <a:buSzPts val="2700"/>
              <a:defRPr/>
            </a:pPr>
            <a:r>
              <a:rPr lang="en-US" kern="0">
                <a:solidFill>
                  <a:srgbClr val="3A3A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kern="0">
              <a:solidFill>
                <a:srgbClr val="3A3A3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16" name="Google Shape;3716;p28"/>
          <p:cNvSpPr txBox="1"/>
          <p:nvPr/>
        </p:nvSpPr>
        <p:spPr>
          <a:xfrm>
            <a:off x="1937250" y="5191325"/>
            <a:ext cx="4157700" cy="12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7" tIns="91417" rIns="91417" bIns="91417" anchor="t" anchorCtr="0">
            <a:noAutofit/>
          </a:bodyPr>
          <a:lstStyle/>
          <a:p>
            <a:pPr algn="ctr" defTabSz="609630">
              <a:buClr>
                <a:srgbClr val="3A3A3C"/>
              </a:buClr>
              <a:buSzPts val="4200"/>
              <a:defRPr/>
            </a:pPr>
            <a:r>
              <a:rPr lang="en-US" sz="2800" kern="0">
                <a:solidFill>
                  <a:srgbClr val="3A3A3C"/>
                </a:solidFill>
                <a:latin typeface="Open Sans"/>
                <a:ea typeface="Open Sans"/>
                <a:cs typeface="Open Sans"/>
                <a:sym typeface="Open Sans"/>
              </a:rPr>
              <a:t>Youth is likely to be at a </a:t>
            </a:r>
            <a:r>
              <a:rPr lang="en-US" sz="2800" b="1" kern="0">
                <a:solidFill>
                  <a:srgbClr val="FF0000"/>
                </a:solidFill>
                <a:latin typeface="Open Sans ExtraBold"/>
                <a:ea typeface="Open Sans ExtraBold"/>
                <a:cs typeface="Open Sans ExtraBold"/>
                <a:sym typeface="Open Sans"/>
              </a:rPr>
              <a:t>DISADVANTAGE</a:t>
            </a:r>
            <a:endParaRPr sz="2800" b="1" kern="0">
              <a:solidFill>
                <a:srgbClr val="FF0000"/>
              </a:solidFill>
              <a:latin typeface="Open Sans ExtraBold"/>
              <a:ea typeface="Open Sans ExtraBold"/>
              <a:cs typeface="Open Sans ExtraBold"/>
              <a:sym typeface="Open Sans"/>
            </a:endParaRPr>
          </a:p>
        </p:txBody>
      </p:sp>
      <p:sp>
        <p:nvSpPr>
          <p:cNvPr id="3717" name="Google Shape;3717;p28"/>
          <p:cNvSpPr txBox="1"/>
          <p:nvPr/>
        </p:nvSpPr>
        <p:spPr>
          <a:xfrm>
            <a:off x="6094950" y="5191325"/>
            <a:ext cx="4157700" cy="12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7" tIns="91417" rIns="91417" bIns="91417" anchor="t" anchorCtr="0">
            <a:noAutofit/>
          </a:bodyPr>
          <a:lstStyle/>
          <a:p>
            <a:pPr algn="ctr" defTabSz="609630">
              <a:buClr>
                <a:srgbClr val="3A3A3C"/>
              </a:buClr>
              <a:buSzPts val="4200"/>
              <a:defRPr/>
            </a:pPr>
            <a:r>
              <a:rPr lang="en-US" sz="2800" kern="0">
                <a:solidFill>
                  <a:srgbClr val="3A3A3C"/>
                </a:solidFill>
                <a:latin typeface="Open Sans"/>
                <a:ea typeface="Open Sans"/>
                <a:cs typeface="Open Sans"/>
                <a:sym typeface="Open Sans"/>
              </a:rPr>
              <a:t>Youth is likely to be </a:t>
            </a:r>
            <a:r>
              <a:rPr lang="en-US" sz="2800" b="1" kern="0">
                <a:solidFill>
                  <a:srgbClr val="6AA84F"/>
                </a:solidFill>
                <a:latin typeface="Open Sans ExtraBold"/>
                <a:ea typeface="Open Sans ExtraBold"/>
                <a:cs typeface="Open Sans ExtraBold"/>
                <a:sym typeface="Open Sans"/>
              </a:rPr>
              <a:t>RESILIENT</a:t>
            </a:r>
            <a:endParaRPr sz="2800" b="1" kern="0">
              <a:solidFill>
                <a:srgbClr val="6AA84F"/>
              </a:solidFill>
              <a:latin typeface="Open Sans ExtraBold"/>
              <a:ea typeface="Open Sans ExtraBold"/>
              <a:cs typeface="Open Sans ExtraBold"/>
              <a:sym typeface="Open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9" name="Google Shape;3779;p3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rmAutofit/>
          </a:bodyPr>
          <a:lstStyle/>
          <a:p>
            <a:pPr>
              <a:buSzPts val="6600"/>
            </a:pPr>
            <a:r>
              <a:rPr lang="en-US" sz="3600" cap="none" dirty="0">
                <a:latin typeface="Open Sans ExtraBold"/>
                <a:ea typeface="Open Sans ExtraBold"/>
                <a:cs typeface="Open Sans ExtraBold"/>
                <a:sym typeface="Open Sans ExtraBold"/>
              </a:rPr>
              <a:t>WHAT IS UNIVERSAL SCREENING? </a:t>
            </a:r>
            <a:endParaRPr sz="3600" cap="none" dirty="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780" name="Google Shape;3780;p34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17" rIns="91433" bIns="45717" anchor="t" anchorCtr="0"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Clr>
                <a:schemeClr val="accent5"/>
              </a:buClr>
              <a:buSzPts val="3000"/>
              <a:buNone/>
            </a:pPr>
            <a:r>
              <a:rPr lang="en-US" sz="2000">
                <a:solidFill>
                  <a:schemeClr val="accent5"/>
                </a:solidFill>
              </a:rPr>
              <a:t>Proactive procedure for detecting students who may require supports beyond primary (tier 1) prevention efforts at the earliest signs of concern. Systematic screening involves several key features (Lane &amp; Walker, 2015): </a:t>
            </a:r>
            <a:endParaRPr sz="2000">
              <a:solidFill>
                <a:schemeClr val="accent5"/>
              </a:solidFill>
            </a:endParaRPr>
          </a:p>
          <a:p>
            <a:pPr marL="685834" lvl="1">
              <a:lnSpc>
                <a:spcPct val="110000"/>
              </a:lnSpc>
              <a:buClr>
                <a:schemeClr val="accent4"/>
              </a:buClr>
              <a:buSzPts val="3000"/>
            </a:pPr>
            <a:r>
              <a:rPr lang="en-US" sz="2000" b="1">
                <a:solidFill>
                  <a:schemeClr val="accent4"/>
                </a:solidFill>
                <a:latin typeface="Open Sans ExtraBold"/>
                <a:ea typeface="Open Sans ExtraBold"/>
                <a:cs typeface="Open Sans ExtraBold"/>
                <a:sym typeface="Open Sans"/>
              </a:rPr>
              <a:t>Universal:</a:t>
            </a:r>
            <a:r>
              <a:rPr lang="en-US" sz="20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all students attending a school are screened </a:t>
            </a:r>
            <a:endParaRPr sz="2000">
              <a:solidFill>
                <a:schemeClr val="accent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685834" lvl="1">
              <a:lnSpc>
                <a:spcPct val="110000"/>
              </a:lnSpc>
              <a:buClr>
                <a:schemeClr val="accent4"/>
              </a:buClr>
              <a:buSzPts val="3000"/>
            </a:pPr>
            <a:r>
              <a:rPr lang="en-US" sz="2000" b="1">
                <a:solidFill>
                  <a:schemeClr val="accent4"/>
                </a:solidFill>
                <a:latin typeface="Open Sans ExtraBold"/>
                <a:ea typeface="Open Sans ExtraBold"/>
                <a:cs typeface="Open Sans ExtraBold"/>
                <a:sym typeface="Open Sans"/>
              </a:rPr>
              <a:t>Repeated</a:t>
            </a:r>
            <a:r>
              <a:rPr lang="en-US" sz="2000" b="1">
                <a:solidFill>
                  <a:schemeClr val="accent5"/>
                </a:solidFill>
                <a:latin typeface="Open Sans ExtraBold"/>
                <a:ea typeface="Open Sans ExtraBold"/>
                <a:cs typeface="Open Sans ExtraBold"/>
                <a:sym typeface="Open Sans"/>
              </a:rPr>
              <a:t>: </a:t>
            </a:r>
            <a:r>
              <a:rPr lang="en-US" sz="200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fall, winter, and spring each year</a:t>
            </a:r>
            <a:endParaRPr/>
          </a:p>
          <a:p>
            <a:pPr marL="685834" lvl="1">
              <a:lnSpc>
                <a:spcPct val="110000"/>
              </a:lnSpc>
              <a:buClr>
                <a:schemeClr val="accent4"/>
              </a:buClr>
              <a:buSzPts val="3000"/>
            </a:pPr>
            <a:r>
              <a:rPr lang="en-US" sz="2000" b="1">
                <a:solidFill>
                  <a:schemeClr val="accent4"/>
                </a:solidFill>
                <a:latin typeface="Open Sans ExtraBold"/>
                <a:ea typeface="Open Sans ExtraBold"/>
                <a:cs typeface="Open Sans ExtraBold"/>
                <a:sym typeface="Open Sans"/>
              </a:rPr>
              <a:t>Proactive</a:t>
            </a:r>
            <a:r>
              <a:rPr lang="en-US" sz="2000" b="1">
                <a:solidFill>
                  <a:schemeClr val="accent5"/>
                </a:solidFill>
                <a:latin typeface="Open Sans ExtraBold"/>
                <a:ea typeface="Open Sans ExtraBold"/>
                <a:cs typeface="Open Sans ExtraBold"/>
                <a:sym typeface="Open Sans"/>
              </a:rPr>
              <a:t>:</a:t>
            </a:r>
            <a:r>
              <a:rPr lang="en-US" sz="200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 used to examine overall level of students’ performance (e.g, internalizing and externalizing behaviors; by district, school, grade, and class levels) and inform decisions about appropriate supports for students with relevant secondary (Tier 2) and tertiary (Tier 3) needs</a:t>
            </a:r>
            <a:endParaRPr/>
          </a:p>
          <a:p>
            <a:pPr marL="685834" lvl="1">
              <a:lnSpc>
                <a:spcPct val="110000"/>
              </a:lnSpc>
              <a:buClr>
                <a:schemeClr val="accent4"/>
              </a:buClr>
              <a:buSzPts val="3000"/>
            </a:pPr>
            <a:r>
              <a:rPr lang="en-US" sz="2000" b="1">
                <a:solidFill>
                  <a:schemeClr val="accent4"/>
                </a:solidFill>
                <a:latin typeface="Open Sans ExtraBold"/>
                <a:ea typeface="Open Sans ExtraBold"/>
                <a:cs typeface="Open Sans ExtraBold"/>
                <a:sym typeface="Open Sans"/>
              </a:rPr>
              <a:t>Psychometrically sound:</a:t>
            </a:r>
            <a:r>
              <a:rPr lang="en-US" sz="20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reliable and valid for the intended population</a:t>
            </a:r>
            <a:endParaRPr sz="2000">
              <a:solidFill>
                <a:schemeClr val="accent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28611" indent="-101605">
              <a:buSzPts val="3000"/>
              <a:buNone/>
            </a:pPr>
            <a:endParaRPr sz="2000">
              <a:solidFill>
                <a:schemeClr val="accent5"/>
              </a:solidFill>
            </a:endParaRPr>
          </a:p>
          <a:p>
            <a:pPr marL="228611" indent="-101605">
              <a:buSzPts val="3000"/>
              <a:buNone/>
            </a:pPr>
            <a:endParaRPr sz="2000"/>
          </a:p>
          <a:p>
            <a:pPr marL="228611" indent="-101605">
              <a:buSzPts val="3000"/>
              <a:buNone/>
            </a:pPr>
            <a:endParaRPr sz="2000"/>
          </a:p>
        </p:txBody>
      </p:sp>
      <p:sp>
        <p:nvSpPr>
          <p:cNvPr id="3781" name="Google Shape;3781;p34"/>
          <p:cNvSpPr txBox="1"/>
          <p:nvPr/>
        </p:nvSpPr>
        <p:spPr>
          <a:xfrm>
            <a:off x="95252" y="6305551"/>
            <a:ext cx="5019675" cy="430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defTabSz="609630">
              <a:buClr>
                <a:srgbClr val="3A3A3C"/>
              </a:buClr>
              <a:buSzPts val="1200"/>
              <a:defRPr/>
            </a:pPr>
            <a:r>
              <a:rPr lang="en-US" sz="800" kern="0">
                <a:solidFill>
                  <a:srgbClr val="3A3A3C"/>
                </a:solidFill>
                <a:latin typeface="Open Sans"/>
                <a:ea typeface="Open Sans"/>
                <a:cs typeface="Open Sans"/>
                <a:sym typeface="Open Sans"/>
              </a:rPr>
              <a:t>Lane, K.L., Powers, L., Oakes, W.P., Buckman, M.M., Sherod, R., &amp; Lane, K.S. (April 2020). Universal Screening – Systematic Screening to Shape Instruction: Lessons Learned &amp; Practicalities. Eugene, OR: Center on PBIS, University of Oregon. Retrieved from www.pbis.org.</a:t>
            </a:r>
            <a:endParaRPr sz="600" kern="0">
              <a:solidFill>
                <a:srgbClr val="3A3A3C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7" name="Google Shape;3787;p35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7313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7" tIns="45700" rIns="91417" bIns="45700" anchor="t" anchorCtr="0">
            <a:normAutofit/>
          </a:bodyPr>
          <a:lstStyle/>
          <a:p>
            <a:pPr marL="457223" indent="-342917">
              <a:spcBef>
                <a:spcPts val="360"/>
              </a:spcBef>
              <a:buChar char="●"/>
            </a:pPr>
            <a:r>
              <a:rPr lang="en-US" sz="2800" b="1" dirty="0"/>
              <a:t>REACTIVE</a:t>
            </a:r>
            <a:endParaRPr sz="2800" b="1" dirty="0"/>
          </a:p>
          <a:p>
            <a:pPr marL="914446" lvl="1" indent="-342917">
              <a:spcBef>
                <a:spcPts val="0"/>
              </a:spcBef>
              <a:buFont typeface="Noto Sans Symbols"/>
              <a:buChar char="▪"/>
            </a:pPr>
            <a:r>
              <a:rPr lang="en-US" sz="2800" dirty="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The longer the problem goes undetected, the more complex the intervention</a:t>
            </a:r>
            <a:endParaRPr sz="2800" dirty="0">
              <a:solidFill>
                <a:schemeClr val="accent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23" indent="-342917">
              <a:spcBef>
                <a:spcPts val="0"/>
              </a:spcBef>
              <a:buFont typeface="Open Sans"/>
              <a:buChar char="●"/>
            </a:pPr>
            <a:r>
              <a:rPr lang="en-US" sz="2800" b="1" dirty="0"/>
              <a:t>BIAS</a:t>
            </a:r>
            <a:endParaRPr sz="2800" b="1" dirty="0"/>
          </a:p>
          <a:p>
            <a:pPr marL="457223" indent="-342917">
              <a:spcBef>
                <a:spcPts val="0"/>
              </a:spcBef>
              <a:buChar char="●"/>
            </a:pPr>
            <a:r>
              <a:rPr lang="en-US" sz="2800" b="1" cap="none" dirty="0"/>
              <a:t>OVER</a:t>
            </a:r>
            <a:r>
              <a:rPr lang="en-US" sz="2800" cap="none" dirty="0"/>
              <a:t>-identification of </a:t>
            </a:r>
            <a:r>
              <a:rPr lang="en-US" sz="2800" b="1" cap="none" dirty="0"/>
              <a:t>EXTERNALIZING </a:t>
            </a:r>
            <a:r>
              <a:rPr lang="en-US" sz="2800" cap="none" dirty="0"/>
              <a:t>behaviors</a:t>
            </a:r>
            <a:endParaRPr sz="2800" dirty="0"/>
          </a:p>
          <a:p>
            <a:pPr marL="457223" indent="-342917">
              <a:spcBef>
                <a:spcPts val="0"/>
              </a:spcBef>
              <a:buChar char="●"/>
            </a:pPr>
            <a:r>
              <a:rPr lang="en-US" sz="2800" b="1" cap="none" dirty="0"/>
              <a:t>UNDER</a:t>
            </a:r>
            <a:r>
              <a:rPr lang="en-US" sz="2800" cap="none" dirty="0"/>
              <a:t>-identification of </a:t>
            </a:r>
            <a:r>
              <a:rPr lang="en-US" sz="2800" b="1" cap="none" dirty="0"/>
              <a:t>INTERNALIZING </a:t>
            </a:r>
            <a:r>
              <a:rPr lang="en-US" sz="2800" cap="none" dirty="0"/>
              <a:t>behaviors</a:t>
            </a:r>
            <a:endParaRPr sz="2800" dirty="0"/>
          </a:p>
        </p:txBody>
      </p:sp>
      <p:sp>
        <p:nvSpPr>
          <p:cNvPr id="3788" name="Google Shape;3788;p3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7" tIns="45700" rIns="91417" bIns="45700" anchor="ctr" anchorCtr="0">
            <a:normAutofit/>
          </a:bodyPr>
          <a:lstStyle/>
          <a:p>
            <a:r>
              <a:rPr lang="en-US" sz="3600" dirty="0"/>
              <a:t>TRADITIONAL DETECTION METHODS</a:t>
            </a:r>
            <a:endParaRPr sz="36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71D9159-5C3D-50E4-36BA-654E9BA4A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Open Sans Extrabold"/>
                <a:ea typeface="Open Sans Bold"/>
                <a:cs typeface="Open Sans Bold"/>
              </a:rPr>
              <a:t>Why Screen?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FB60633-0F6F-F058-B546-FD48D8F96FF9}"/>
              </a:ext>
            </a:extLst>
          </p:cNvPr>
          <p:cNvSpPr txBox="1">
            <a:spLocks/>
          </p:cNvSpPr>
          <p:nvPr/>
        </p:nvSpPr>
        <p:spPr>
          <a:xfrm>
            <a:off x="597033" y="1927800"/>
            <a:ext cx="8691828" cy="32146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latin typeface="Open Sans Semibold" panose="020B07060308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Open Sans Condensed Light" panose="020B030603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34" indent="-342934" defTabSz="914492">
              <a:defRPr/>
            </a:pPr>
            <a:r>
              <a:rPr lang="en-US" sz="2000" cap="none" dirty="0">
                <a:solidFill>
                  <a:srgbClr val="3A3A3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Enhance comprehensive </a:t>
            </a:r>
            <a:r>
              <a:rPr lang="en-US" sz="2000" b="1" u="sng" cap="none" dirty="0">
                <a:solidFill>
                  <a:srgbClr val="3A3A3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continuums of support</a:t>
            </a:r>
          </a:p>
          <a:p>
            <a:pPr marL="342934" indent="-342934" defTabSz="914492">
              <a:defRPr/>
            </a:pPr>
            <a:r>
              <a:rPr lang="en-US" sz="2000" cap="none" dirty="0">
                <a:solidFill>
                  <a:srgbClr val="3A3A3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Identify students’ </a:t>
            </a:r>
            <a:r>
              <a:rPr lang="en-US" sz="2000" u="sng" cap="none" dirty="0">
                <a:solidFill>
                  <a:srgbClr val="3A3A3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strengths and needs</a:t>
            </a:r>
          </a:p>
          <a:p>
            <a:pPr marL="342934" indent="-342934" defTabSz="914492">
              <a:defRPr/>
            </a:pPr>
            <a:r>
              <a:rPr lang="en-US" sz="2000" b="1" u="sng" cap="none" dirty="0">
                <a:solidFill>
                  <a:srgbClr val="3A3A3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Improve access </a:t>
            </a:r>
            <a:r>
              <a:rPr lang="en-US" sz="2000" cap="none" dirty="0">
                <a:solidFill>
                  <a:srgbClr val="3A3A3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to and benefit from mental health services</a:t>
            </a:r>
          </a:p>
          <a:p>
            <a:pPr marL="342934" indent="-342934" defTabSz="914492">
              <a:defRPr/>
            </a:pPr>
            <a:r>
              <a:rPr lang="en-US" sz="2000" cap="none" dirty="0">
                <a:solidFill>
                  <a:srgbClr val="3A3A3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Make </a:t>
            </a:r>
            <a:r>
              <a:rPr lang="en-US" sz="2000" u="sng" cap="none" dirty="0">
                <a:solidFill>
                  <a:srgbClr val="3A3A3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economically sound decisions</a:t>
            </a:r>
          </a:p>
          <a:p>
            <a:pPr marL="342934" indent="-342934" defTabSz="914492">
              <a:defRPr/>
            </a:pPr>
            <a:r>
              <a:rPr lang="en-US" sz="2000" u="sng" cap="none" dirty="0">
                <a:solidFill>
                  <a:srgbClr val="3A3A3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Prevention and early intervention</a:t>
            </a:r>
          </a:p>
          <a:p>
            <a:pPr marL="342934" indent="-342934" defTabSz="914492">
              <a:defRPr/>
            </a:pPr>
            <a:endParaRPr lang="en-US" sz="2000" cap="none" dirty="0">
              <a:solidFill>
                <a:srgbClr val="3A3A3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099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0" name="Google Shape;3800;p37"/>
          <p:cNvSpPr txBox="1">
            <a:spLocks noGrp="1"/>
          </p:cNvSpPr>
          <p:nvPr>
            <p:ph type="body" idx="1"/>
          </p:nvPr>
        </p:nvSpPr>
        <p:spPr>
          <a:xfrm>
            <a:off x="395657" y="1201861"/>
            <a:ext cx="340262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17" rIns="91433" bIns="45717" anchor="t" anchorCtr="0">
            <a:normAutofit/>
          </a:bodyPr>
          <a:lstStyle/>
          <a:p>
            <a:pPr marL="0" indent="0">
              <a:spcBef>
                <a:spcPts val="0"/>
              </a:spcBef>
              <a:buClr>
                <a:schemeClr val="dk1"/>
              </a:buClr>
              <a:buSzPts val="5400"/>
            </a:pPr>
            <a:r>
              <a:rPr lang="en-US" sz="3600" b="1">
                <a:solidFill>
                  <a:schemeClr val="dk1"/>
                </a:solidFill>
              </a:rPr>
              <a:t>WHAT CAN WE LEARN FROM A UNIVERSAL SCREENER?</a:t>
            </a:r>
            <a:endParaRPr sz="3600" b="1">
              <a:solidFill>
                <a:schemeClr val="dk1"/>
              </a:solidFill>
            </a:endParaRPr>
          </a:p>
        </p:txBody>
      </p:sp>
      <p:sp>
        <p:nvSpPr>
          <p:cNvPr id="3801" name="Google Shape;3801;p37"/>
          <p:cNvSpPr txBox="1"/>
          <p:nvPr/>
        </p:nvSpPr>
        <p:spPr>
          <a:xfrm>
            <a:off x="6508408" y="1599427"/>
            <a:ext cx="4331368" cy="2800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17" rIns="91433" bIns="45717" anchor="t" anchorCtr="0">
            <a:spAutoFit/>
          </a:bodyPr>
          <a:lstStyle/>
          <a:p>
            <a:pPr algn="ctr" defTabSz="609630">
              <a:buClr>
                <a:srgbClr val="3A3A3C"/>
              </a:buClr>
              <a:buSzPts val="6600"/>
              <a:defRPr/>
            </a:pPr>
            <a:r>
              <a:rPr lang="en-US" sz="4400" kern="0">
                <a:solidFill>
                  <a:srgbClr val="3A3A3C"/>
                </a:solidFill>
                <a:latin typeface="Open Sans"/>
                <a:ea typeface="Open Sans"/>
                <a:cs typeface="Open Sans"/>
                <a:sym typeface="Open Sans"/>
              </a:rPr>
              <a:t>To what extent is our Tier 1 supporting all students?</a:t>
            </a:r>
            <a:endParaRPr kern="0">
              <a:solidFill>
                <a:srgbClr val="3A3A3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802" name="Google Shape;3802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27467" y="597458"/>
            <a:ext cx="4738436" cy="4738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3" name="Google Shape;3803;p37" descr="A green red yellow and black triangle with black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97186" y="130678"/>
            <a:ext cx="5949950" cy="594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4" name="Google Shape;3804;p37" descr="A black and yellow balance scale with green and yellow circle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05834" y="-222"/>
            <a:ext cx="6041856" cy="6021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0" name="Google Shape;3810;p38"/>
          <p:cNvSpPr txBox="1">
            <a:spLocks noGrp="1"/>
          </p:cNvSpPr>
          <p:nvPr>
            <p:ph type="body" idx="1"/>
          </p:nvPr>
        </p:nvSpPr>
        <p:spPr>
          <a:xfrm>
            <a:off x="4136350" y="1376675"/>
            <a:ext cx="3999900" cy="80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17" tIns="45700" rIns="91417" bIns="45700" anchor="ctr" anchorCtr="0">
            <a:normAutofit/>
          </a:bodyPr>
          <a:lstStyle/>
          <a:p>
            <a:pPr marL="0" indent="0" algn="ctr">
              <a:buClr>
                <a:schemeClr val="lt1"/>
              </a:buClr>
            </a:pPr>
            <a:r>
              <a:rPr lang="en-US">
                <a:solidFill>
                  <a:schemeClr val="lt1"/>
                </a:solidFill>
              </a:rPr>
              <a:t>SEL ASSESSMENT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811" name="Google Shape;3811;p38"/>
          <p:cNvSpPr txBox="1">
            <a:spLocks noGrp="1"/>
          </p:cNvSpPr>
          <p:nvPr>
            <p:ph type="title"/>
          </p:nvPr>
        </p:nvSpPr>
        <p:spPr>
          <a:xfrm>
            <a:off x="202525" y="72100"/>
            <a:ext cx="11293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7" tIns="45700" rIns="91417" bIns="45700" anchor="ctr" anchorCtr="0">
            <a:normAutofit fontScale="90000"/>
          </a:bodyPr>
          <a:lstStyle/>
          <a:p>
            <a:pPr>
              <a:buSzPts val="6600"/>
            </a:pPr>
            <a:r>
              <a:rPr lang="en-US"/>
              <a:t>SCREENING V. ASSESSMENT</a:t>
            </a:r>
            <a:endParaRPr/>
          </a:p>
        </p:txBody>
      </p:sp>
      <p:sp>
        <p:nvSpPr>
          <p:cNvPr id="3812" name="Google Shape;3812;p38"/>
          <p:cNvSpPr txBox="1">
            <a:spLocks noGrp="1"/>
          </p:cNvSpPr>
          <p:nvPr>
            <p:ph type="body" idx="1"/>
          </p:nvPr>
        </p:nvSpPr>
        <p:spPr>
          <a:xfrm>
            <a:off x="202500" y="1376675"/>
            <a:ext cx="3697500" cy="806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17" tIns="45700" rIns="91417" bIns="45700" anchor="ctr" anchorCtr="0">
            <a:normAutofit lnSpcReduction="10000"/>
          </a:bodyPr>
          <a:lstStyle/>
          <a:p>
            <a:pPr marL="0" indent="0" algn="ctr">
              <a:buClr>
                <a:schemeClr val="lt1"/>
              </a:buClr>
            </a:pPr>
            <a:r>
              <a:rPr lang="en-US">
                <a:solidFill>
                  <a:schemeClr val="lt1"/>
                </a:solidFill>
              </a:rPr>
              <a:t>UNIVERSAL SEB-MH SCREENING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813" name="Google Shape;3813;p38"/>
          <p:cNvSpPr txBox="1">
            <a:spLocks noGrp="1"/>
          </p:cNvSpPr>
          <p:nvPr>
            <p:ph type="body" idx="2"/>
          </p:nvPr>
        </p:nvSpPr>
        <p:spPr>
          <a:xfrm>
            <a:off x="202525" y="2182775"/>
            <a:ext cx="3697500" cy="36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7" tIns="45700" rIns="91417" bIns="45700" anchor="t" anchorCtr="0">
            <a:normAutofit/>
          </a:bodyPr>
          <a:lstStyle/>
          <a:p>
            <a:pPr marL="0" indent="0">
              <a:buSzPts val="3300"/>
              <a:buNone/>
            </a:pPr>
            <a:r>
              <a:rPr lang="en-US" sz="2200"/>
              <a:t>Screen for </a:t>
            </a:r>
            <a:r>
              <a:rPr lang="en-US" sz="2200" b="1"/>
              <a:t>early signs of psychological problems, </a:t>
            </a:r>
            <a:r>
              <a:rPr lang="en-US" sz="2200"/>
              <a:t>as well as the</a:t>
            </a:r>
            <a:r>
              <a:rPr lang="en-US" sz="2200" b="1"/>
              <a:t> presence of resilience factors and indicators of wellbeing</a:t>
            </a:r>
            <a:r>
              <a:rPr lang="en-US" sz="2200"/>
              <a:t>. </a:t>
            </a:r>
            <a:endParaRPr/>
          </a:p>
          <a:p>
            <a:pPr marL="0" indent="0">
              <a:buSzPts val="2175"/>
              <a:buNone/>
            </a:pPr>
            <a:r>
              <a:rPr lang="en-US" sz="1450"/>
              <a:t>(Romer et al., 2020).</a:t>
            </a:r>
            <a:endParaRPr/>
          </a:p>
        </p:txBody>
      </p:sp>
      <p:sp>
        <p:nvSpPr>
          <p:cNvPr id="3814" name="Google Shape;3814;p38"/>
          <p:cNvSpPr txBox="1">
            <a:spLocks noGrp="1"/>
          </p:cNvSpPr>
          <p:nvPr>
            <p:ph type="body" idx="1"/>
          </p:nvPr>
        </p:nvSpPr>
        <p:spPr>
          <a:xfrm>
            <a:off x="8289600" y="1376675"/>
            <a:ext cx="3797400" cy="806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17" tIns="45700" rIns="91417" bIns="45700" anchor="ctr" anchorCtr="0">
            <a:normAutofit/>
          </a:bodyPr>
          <a:lstStyle/>
          <a:p>
            <a:pPr marL="0" indent="0" algn="ctr">
              <a:buClr>
                <a:schemeClr val="lt1"/>
              </a:buClr>
            </a:pPr>
            <a:r>
              <a:rPr lang="en-US">
                <a:solidFill>
                  <a:schemeClr val="lt1"/>
                </a:solidFill>
              </a:rPr>
              <a:t>TARGETED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815" name="Google Shape;3815;p38"/>
          <p:cNvSpPr txBox="1">
            <a:spLocks noGrp="1"/>
          </p:cNvSpPr>
          <p:nvPr>
            <p:ph type="body" idx="2"/>
          </p:nvPr>
        </p:nvSpPr>
        <p:spPr>
          <a:xfrm>
            <a:off x="8389475" y="2182775"/>
            <a:ext cx="3697500" cy="36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7" tIns="45700" rIns="91417" bIns="45700" anchor="t" anchorCtr="0">
            <a:noAutofit/>
          </a:bodyPr>
          <a:lstStyle/>
          <a:p>
            <a:pPr marL="0" indent="0">
              <a:buSzPts val="3300"/>
              <a:buNone/>
            </a:pPr>
            <a:r>
              <a:rPr lang="en-US" sz="2200"/>
              <a:t>Evaluating the behavior/abilities (e.g. </a:t>
            </a:r>
            <a:r>
              <a:rPr lang="en-US" sz="2200" b="1"/>
              <a:t>Anxiety, depression, substance abuse, suicide</a:t>
            </a:r>
            <a:r>
              <a:rPr lang="en-US" sz="2200"/>
              <a:t>) for making a </a:t>
            </a:r>
            <a:r>
              <a:rPr lang="en-US" sz="2200" b="1"/>
              <a:t>diagnosis/ treatment recommendations.  </a:t>
            </a:r>
            <a:endParaRPr/>
          </a:p>
          <a:p>
            <a:pPr marL="0" indent="0">
              <a:buSzPts val="2025"/>
              <a:buNone/>
            </a:pPr>
            <a:r>
              <a:rPr lang="en-US" sz="1350"/>
              <a:t>(APA, 2020)</a:t>
            </a:r>
            <a:endParaRPr/>
          </a:p>
        </p:txBody>
      </p:sp>
      <p:sp>
        <p:nvSpPr>
          <p:cNvPr id="3816" name="Google Shape;3816;p38"/>
          <p:cNvSpPr txBox="1">
            <a:spLocks noGrp="1"/>
          </p:cNvSpPr>
          <p:nvPr>
            <p:ph type="body" idx="2"/>
          </p:nvPr>
        </p:nvSpPr>
        <p:spPr>
          <a:xfrm>
            <a:off x="4268225" y="2182775"/>
            <a:ext cx="3763500" cy="36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7" tIns="45700" rIns="91417" bIns="45700" anchor="t" anchorCtr="0">
            <a:noAutofit/>
          </a:bodyPr>
          <a:lstStyle/>
          <a:p>
            <a:pPr marL="0" indent="0">
              <a:buSzPts val="3300"/>
              <a:buNone/>
            </a:pPr>
            <a:r>
              <a:rPr lang="en-US" sz="2200"/>
              <a:t>Assessing the quality of students’ SEL competencies (e.g. </a:t>
            </a:r>
            <a:r>
              <a:rPr lang="en-US" sz="2200" b="1"/>
              <a:t>Interpersonal and intrapersonal knowledge, skills, attitudes, and mindsets)</a:t>
            </a:r>
            <a:r>
              <a:rPr lang="en-US" sz="2200"/>
              <a:t> to </a:t>
            </a:r>
            <a:r>
              <a:rPr lang="en-US" sz="2200" b="1"/>
              <a:t>guide instructional practice</a:t>
            </a:r>
            <a:r>
              <a:rPr lang="en-US" sz="2200"/>
              <a:t>.</a:t>
            </a:r>
            <a:endParaRPr/>
          </a:p>
          <a:p>
            <a:pPr marL="0" indent="0">
              <a:buClr>
                <a:schemeClr val="folHlink"/>
              </a:buClr>
              <a:buSzPts val="1100"/>
              <a:buNone/>
            </a:pPr>
            <a:r>
              <a:rPr lang="en-US" sz="1396"/>
              <a:t>(Mckown 2020; casel assessment workgroup 2018).</a:t>
            </a:r>
            <a:endParaRPr/>
          </a:p>
          <a:p>
            <a:pPr marL="0" indent="0">
              <a:buSzPts val="3300"/>
              <a:buNone/>
            </a:pPr>
            <a:endParaRPr sz="22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children smiling&#10;&#10;Description automatically generated">
            <a:extLst>
              <a:ext uri="{FF2B5EF4-FFF2-40B4-BE49-F238E27FC236}">
                <a16:creationId xmlns:a16="http://schemas.microsoft.com/office/drawing/2014/main" id="{D8AB163F-1594-5F8B-2A13-0FCFD8B24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343" y="2743200"/>
            <a:ext cx="2743200" cy="2743200"/>
          </a:xfrm>
          <a:prstGeom prst="rect">
            <a:avLst/>
          </a:prstGeom>
        </p:spPr>
      </p:pic>
      <p:pic>
        <p:nvPicPr>
          <p:cNvPr id="12" name="Picture 11" descr="A person and person looking at a child&#10;&#10;Description automatically generated">
            <a:extLst>
              <a:ext uri="{FF2B5EF4-FFF2-40B4-BE49-F238E27FC236}">
                <a16:creationId xmlns:a16="http://schemas.microsoft.com/office/drawing/2014/main" id="{F5CC965D-E145-A2D5-C3FE-DAC47E22B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7029" y="2743200"/>
            <a:ext cx="2743200" cy="2743200"/>
          </a:xfrm>
          <a:prstGeom prst="rect">
            <a:avLst/>
          </a:prstGeom>
        </p:spPr>
      </p:pic>
      <p:pic>
        <p:nvPicPr>
          <p:cNvPr id="10" name="Picture 9" descr="A person standing in front of a classroom&#10;&#10;Description automatically generated">
            <a:extLst>
              <a:ext uri="{FF2B5EF4-FFF2-40B4-BE49-F238E27FC236}">
                <a16:creationId xmlns:a16="http://schemas.microsoft.com/office/drawing/2014/main" id="{7F5BFB95-20A0-0ED7-966A-0196BD1A1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8715" y="2743200"/>
            <a:ext cx="2743200" cy="2743200"/>
          </a:xfrm>
          <a:prstGeom prst="rect">
            <a:avLst/>
          </a:prstGeom>
        </p:spPr>
      </p:pic>
      <p:pic>
        <p:nvPicPr>
          <p:cNvPr id="8" name="Picture 7" descr="A red circle with black text&#10;&#10;Description automatically generated">
            <a:extLst>
              <a:ext uri="{FF2B5EF4-FFF2-40B4-BE49-F238E27FC236}">
                <a16:creationId xmlns:a16="http://schemas.microsoft.com/office/drawing/2014/main" id="{0A84B6C6-BEFC-16D9-C6A8-F67E6444FC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1543" y="413659"/>
            <a:ext cx="2601686" cy="25908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67EDAD-91AC-82FA-CA0A-E0810EB5E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b="1">
                <a:ea typeface="Open Sans ExtraBold"/>
                <a:cs typeface="Open Sans ExtraBold"/>
              </a:rPr>
              <a:t>Who completes the screener?</a:t>
            </a:r>
            <a:endParaRPr lang="en-US" sz="3600" b="1"/>
          </a:p>
        </p:txBody>
      </p:sp>
    </p:spTree>
    <p:extLst>
      <p:ext uri="{BB962C8B-B14F-4D97-AF65-F5344CB8AC3E}">
        <p14:creationId xmlns:p14="http://schemas.microsoft.com/office/powerpoint/2010/main" val="424925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5DDCE2-A6FB-364E-45F7-BB4F380A8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screening tool	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CFED10-D73C-A488-2783-507D7D80C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Insert slides that give stakeholders an intro and overview to the screening tool and process you’re using. </a:t>
            </a:r>
          </a:p>
          <a:p>
            <a:r>
              <a:rPr lang="en-US" dirty="0"/>
              <a:t>This will be contextual based on the screening tool </a:t>
            </a:r>
            <a:r>
              <a:rPr lang="en-US"/>
              <a:t>you select. </a:t>
            </a:r>
          </a:p>
        </p:txBody>
      </p:sp>
    </p:spTree>
    <p:extLst>
      <p:ext uri="{BB962C8B-B14F-4D97-AF65-F5344CB8AC3E}">
        <p14:creationId xmlns:p14="http://schemas.microsoft.com/office/powerpoint/2010/main" val="2147456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2" name="Google Shape;3592;p18"/>
          <p:cNvSpPr txBox="1">
            <a:spLocks noGrp="1"/>
          </p:cNvSpPr>
          <p:nvPr>
            <p:ph type="body" idx="1"/>
          </p:nvPr>
        </p:nvSpPr>
        <p:spPr>
          <a:xfrm>
            <a:off x="279420" y="569014"/>
            <a:ext cx="401695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rmAutofit/>
          </a:bodyPr>
          <a:lstStyle/>
          <a:p>
            <a:pPr marL="0" indent="0">
              <a:spcBef>
                <a:spcPts val="0"/>
              </a:spcBef>
              <a:buSzPts val="5400"/>
            </a:pPr>
            <a:r>
              <a:rPr lang="en-US" sz="3600" b="1"/>
              <a:t>THE NATIONAL STATE OF YOUTH MENTAL HEALTH —2024 REPORT</a:t>
            </a:r>
            <a:endParaRPr/>
          </a:p>
        </p:txBody>
      </p:sp>
      <p:sp>
        <p:nvSpPr>
          <p:cNvPr id="3593" name="Google Shape;3593;p18"/>
          <p:cNvSpPr txBox="1"/>
          <p:nvPr/>
        </p:nvSpPr>
        <p:spPr>
          <a:xfrm>
            <a:off x="436228" y="3792077"/>
            <a:ext cx="3707934" cy="584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17" rIns="91433" bIns="45717" anchor="t" anchorCtr="0">
            <a:spAutoFit/>
          </a:bodyPr>
          <a:lstStyle/>
          <a:p>
            <a:pPr defTabSz="609630">
              <a:buClr>
                <a:srgbClr val="FFFFFF"/>
              </a:buClr>
              <a:buSzPts val="1601"/>
              <a:defRPr/>
            </a:pPr>
            <a:r>
              <a:rPr lang="en-US" sz="1067" ker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Reinert, M, Fritze, D &amp; Nguyen, T (July 2024). “The State of Mental Health in America 2024.” Mental Health America, Alexandria VA.</a:t>
            </a:r>
            <a:endParaRPr sz="1050" kern="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3594" name="Google Shape;359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62972" y="350342"/>
            <a:ext cx="5514629" cy="5514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5" name="Google Shape;3595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62972" y="350342"/>
            <a:ext cx="5514629" cy="5514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6" name="Google Shape;3596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62972" y="350342"/>
            <a:ext cx="5514629" cy="5514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7" name="Google Shape;3597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62972" y="350342"/>
            <a:ext cx="5514629" cy="5514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8" name="Google Shape;3598;p18" descr="A group of people standing together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17953" y="4378513"/>
            <a:ext cx="1660095" cy="220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A99DA54-57E0-B626-951E-DDC12120F1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5652626"/>
              </p:ext>
            </p:extLst>
          </p:nvPr>
        </p:nvGraphicFramePr>
        <p:xfrm>
          <a:off x="838200" y="1825626"/>
          <a:ext cx="10515600" cy="4031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itle 11">
            <a:extLst>
              <a:ext uri="{FF2B5EF4-FFF2-40B4-BE49-F238E27FC236}">
                <a16:creationId xmlns:a16="http://schemas.microsoft.com/office/drawing/2014/main" id="{FFAF3363-B0EA-61F9-379E-AFDEB7BDB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Open Sans Extrabold"/>
                <a:cs typeface="Open Sans Extrabold"/>
              </a:rPr>
              <a:t>NEXT </a:t>
            </a:r>
            <a:r>
              <a:rPr lang="en-US" err="1">
                <a:ea typeface="Open Sans Extrabold"/>
                <a:cs typeface="Open Sans Extrabold"/>
              </a:rPr>
              <a:t>sTEPS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1266499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92F86-91E9-81F3-F8ED-68473E468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600" b="1" cap="none">
                <a:ea typeface="Open Sans ExtraBold"/>
                <a:cs typeface="Open Sans ExtraBold"/>
              </a:rPr>
              <a:t>REFLECTION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7A4316-FF47-DDC0-8B1A-FAB5CC7B0C8A}"/>
              </a:ext>
            </a:extLst>
          </p:cNvPr>
          <p:cNvSpPr/>
          <p:nvPr/>
        </p:nvSpPr>
        <p:spPr>
          <a:xfrm>
            <a:off x="8227041" y="1199865"/>
            <a:ext cx="3355074" cy="318447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ea typeface="Open Sans ExtraBold"/>
                <a:cs typeface="Open Sans ExtraBold"/>
              </a:rPr>
              <a:t>What squared with your thinking?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BDD31319-A2D8-8C51-17A9-C227EBDC9615}"/>
              </a:ext>
            </a:extLst>
          </p:cNvPr>
          <p:cNvSpPr/>
          <p:nvPr/>
        </p:nvSpPr>
        <p:spPr>
          <a:xfrm>
            <a:off x="4479593" y="-5686"/>
            <a:ext cx="3355072" cy="341193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ea typeface="Open Sans ExtraBold"/>
                <a:cs typeface="Open Sans ExtraBold"/>
              </a:rPr>
              <a:t>3 Key Points</a:t>
            </a:r>
            <a:r>
              <a:rPr lang="en-US" b="1">
                <a:ea typeface="Open Sans ExtraBold"/>
                <a:cs typeface="Open Sans ExtraBold"/>
              </a:rPr>
              <a:t> </a:t>
            </a:r>
            <a:endParaRPr lang="en-US" sz="1100" b="1">
              <a:ea typeface="Open Sans ExtraBold"/>
              <a:cs typeface="Open Sans ExtraBold"/>
            </a:endParaRPr>
          </a:p>
          <a:p>
            <a:pPr algn="ctr"/>
            <a:r>
              <a:rPr lang="en-US" sz="1100" b="1">
                <a:ea typeface="Open Sans Extrabold"/>
                <a:cs typeface="Open Sans Extrabold"/>
              </a:rPr>
              <a:t>(or New Learnings)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053A04E-7D99-CAC1-AD6F-5D1C0703DB11}"/>
              </a:ext>
            </a:extLst>
          </p:cNvPr>
          <p:cNvSpPr/>
          <p:nvPr/>
        </p:nvSpPr>
        <p:spPr>
          <a:xfrm>
            <a:off x="5926823" y="3042313"/>
            <a:ext cx="2968388" cy="30025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ea typeface="Open Sans ExtraBold"/>
                <a:cs typeface="Open Sans ExtraBold"/>
              </a:rPr>
              <a:t>What questions may still be circling?</a:t>
            </a:r>
          </a:p>
        </p:txBody>
      </p:sp>
    </p:spTree>
    <p:extLst>
      <p:ext uri="{BB962C8B-B14F-4D97-AF65-F5344CB8AC3E}">
        <p14:creationId xmlns:p14="http://schemas.microsoft.com/office/powerpoint/2010/main" val="34487023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50022E-9791-145A-21C0-C7DD4FBAD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>
                <a:solidFill>
                  <a:schemeClr val="accent4"/>
                </a:solidFill>
                <a:ea typeface="Open Sans Extrabold"/>
                <a:cs typeface="Open Sans Extrabold"/>
              </a:rPr>
              <a:t>Questions?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2FD5B2D-2004-4206-54E2-12F4EFF42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5826"/>
            <a:ext cx="10515600" cy="3716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4800" dirty="0">
              <a:solidFill>
                <a:srgbClr val="7030A0"/>
              </a:solidFill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198818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" name="Google Shape;3604;p19"/>
          <p:cNvSpPr txBox="1">
            <a:spLocks noGrp="1"/>
          </p:cNvSpPr>
          <p:nvPr>
            <p:ph type="body" idx="1"/>
          </p:nvPr>
        </p:nvSpPr>
        <p:spPr>
          <a:xfrm>
            <a:off x="347871" y="1940276"/>
            <a:ext cx="6831752" cy="1199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17" rIns="91433" bIns="45717" anchor="t" anchorCtr="0">
            <a:normAutofit/>
          </a:bodyPr>
          <a:lstStyle/>
          <a:p>
            <a:pPr marL="228611">
              <a:lnSpc>
                <a:spcPct val="100000"/>
              </a:lnSpc>
              <a:spcBef>
                <a:spcPts val="0"/>
              </a:spcBef>
              <a:buClr>
                <a:srgbClr val="3A3A3C"/>
              </a:buClr>
              <a:buSzPts val="3300"/>
              <a:buFont typeface="Noto Sans Symbols"/>
              <a:buChar char="🡺"/>
            </a:pPr>
            <a:r>
              <a:rPr lang="en-US" sz="2200" dirty="0">
                <a:solidFill>
                  <a:srgbClr val="3A3A3C"/>
                </a:solidFill>
              </a:rPr>
              <a:t>There is an </a:t>
            </a:r>
            <a:r>
              <a:rPr lang="en-US" sz="2200" dirty="0">
                <a:solidFill>
                  <a:schemeClr val="accent4"/>
                </a:solidFill>
              </a:rPr>
              <a:t>_________ </a:t>
            </a:r>
            <a:r>
              <a:rPr lang="en-US" sz="2200" b="1" dirty="0">
                <a:solidFill>
                  <a:schemeClr val="accent4"/>
                </a:solidFill>
              </a:rPr>
              <a:t>YEAR GAP</a:t>
            </a:r>
            <a:r>
              <a:rPr lang="en-US" sz="2200" b="1" i="1" dirty="0">
                <a:solidFill>
                  <a:schemeClr val="accent4"/>
                </a:solidFill>
              </a:rPr>
              <a:t> </a:t>
            </a:r>
            <a:r>
              <a:rPr lang="en-US" sz="2200" b="1" dirty="0">
                <a:solidFill>
                  <a:schemeClr val="accent4"/>
                </a:solidFill>
              </a:rPr>
              <a:t>between onset and treatment </a:t>
            </a:r>
            <a:r>
              <a:rPr lang="en-US" sz="2200" dirty="0">
                <a:solidFill>
                  <a:srgbClr val="3A3A3C"/>
                </a:solidFill>
              </a:rPr>
              <a:t>of mental health disorders (</a:t>
            </a:r>
            <a:r>
              <a:rPr lang="en-US" sz="2000" dirty="0">
                <a:solidFill>
                  <a:srgbClr val="3A3A3C"/>
                </a:solidFill>
              </a:rPr>
              <a:t>Wang </a:t>
            </a:r>
            <a:r>
              <a:rPr lang="en-US" sz="2000" dirty="0" err="1">
                <a:solidFill>
                  <a:srgbClr val="3A3A3C"/>
                </a:solidFill>
              </a:rPr>
              <a:t>et.al</a:t>
            </a:r>
            <a:r>
              <a:rPr lang="en-US" sz="2000" dirty="0">
                <a:solidFill>
                  <a:srgbClr val="3A3A3C"/>
                </a:solidFill>
              </a:rPr>
              <a:t>., 2004)</a:t>
            </a:r>
            <a:endParaRPr dirty="0"/>
          </a:p>
        </p:txBody>
      </p:sp>
      <p:sp>
        <p:nvSpPr>
          <p:cNvPr id="3605" name="Google Shape;3605;p19"/>
          <p:cNvSpPr txBox="1"/>
          <p:nvPr/>
        </p:nvSpPr>
        <p:spPr>
          <a:xfrm>
            <a:off x="347872" y="493725"/>
            <a:ext cx="6768547" cy="1415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defTabSz="609630">
              <a:buClr>
                <a:srgbClr val="000000"/>
              </a:buClr>
              <a:defRPr/>
            </a:pPr>
            <a:r>
              <a:rPr lang="en-US" sz="4400" kern="0">
                <a:solidFill>
                  <a:srgbClr val="3A3A3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THE CASE FOR SCHOOL MENTAL HEALTH</a:t>
            </a:r>
            <a:endParaRPr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606" name="Google Shape;360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6402" y="432997"/>
            <a:ext cx="3286622" cy="430817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607" name="Google Shape;3607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77414" y="1558353"/>
            <a:ext cx="3400218" cy="431905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608" name="Google Shape;3608;p19"/>
          <p:cNvSpPr txBox="1"/>
          <p:nvPr/>
        </p:nvSpPr>
        <p:spPr>
          <a:xfrm>
            <a:off x="347871" y="3014408"/>
            <a:ext cx="6831752" cy="3933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17" rIns="91433" bIns="45717" anchor="t" anchorCtr="0">
            <a:normAutofit/>
          </a:bodyPr>
          <a:lstStyle/>
          <a:p>
            <a:pPr marL="228623" indent="-228623" defTabSz="609630">
              <a:buClr>
                <a:srgbClr val="3A3A3C"/>
              </a:buClr>
              <a:buSzPts val="3000"/>
              <a:buFont typeface="Noto Sans Symbols"/>
              <a:buChar char="🡺"/>
              <a:defRPr/>
            </a:pPr>
            <a:r>
              <a:rPr lang="en-US" sz="2000" kern="0">
                <a:solidFill>
                  <a:srgbClr val="3A3A3C"/>
                </a:solidFill>
                <a:latin typeface="Open Sans"/>
                <a:ea typeface="Open Sans"/>
                <a:cs typeface="Open Sans"/>
                <a:sym typeface="Open Sans"/>
              </a:rPr>
              <a:t>Youth are </a:t>
            </a:r>
            <a:r>
              <a:rPr lang="en-US" sz="2000" b="1" kern="0">
                <a:solidFill>
                  <a:srgbClr val="4C2F83"/>
                </a:solidFill>
                <a:latin typeface="Open Sans ExtraBold"/>
                <a:ea typeface="Open Sans ExtraBold"/>
                <a:cs typeface="Open Sans ExtraBold"/>
                <a:sym typeface="Open Sans"/>
              </a:rPr>
              <a:t>more likely to access MH services from ___________</a:t>
            </a:r>
            <a:r>
              <a:rPr lang="en-US" sz="2000" kern="0">
                <a:solidFill>
                  <a:srgbClr val="3A3A3C"/>
                </a:solidFill>
                <a:latin typeface="Open Sans"/>
                <a:ea typeface="Open Sans"/>
                <a:cs typeface="Open Sans"/>
                <a:sym typeface="Open Sans"/>
              </a:rPr>
              <a:t>than any other settings (Duong et al., 2020)</a:t>
            </a:r>
            <a:endParaRPr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09" name="Google Shape;3609;p19"/>
          <p:cNvSpPr txBox="1"/>
          <p:nvPr/>
        </p:nvSpPr>
        <p:spPr>
          <a:xfrm>
            <a:off x="347871" y="3799634"/>
            <a:ext cx="6831752" cy="3933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17" rIns="91433" bIns="45717" anchor="t" anchorCtr="0">
            <a:normAutofit/>
          </a:bodyPr>
          <a:lstStyle/>
          <a:p>
            <a:pPr marL="228623" indent="-228623" defTabSz="609630">
              <a:buClr>
                <a:srgbClr val="3A3A3C"/>
              </a:buClr>
              <a:buSzPts val="3000"/>
              <a:buFont typeface="Noto Sans Symbols"/>
              <a:buChar char="🡺"/>
              <a:defRPr/>
            </a:pPr>
            <a:r>
              <a:rPr lang="en-US" sz="2000" kern="0">
                <a:solidFill>
                  <a:srgbClr val="3A3A3C"/>
                </a:solidFill>
                <a:latin typeface="Open Sans"/>
                <a:ea typeface="Open Sans"/>
                <a:cs typeface="Open Sans"/>
                <a:sym typeface="Open Sans"/>
              </a:rPr>
              <a:t>School mental health is </a:t>
            </a:r>
            <a:r>
              <a:rPr lang="en-US" sz="2000" b="1" kern="0">
                <a:solidFill>
                  <a:srgbClr val="4C2F83"/>
                </a:solidFill>
                <a:latin typeface="Open Sans ExtraBold"/>
                <a:ea typeface="Open Sans ExtraBold"/>
                <a:cs typeface="Open Sans ExtraBold"/>
                <a:sym typeface="Open Sans"/>
              </a:rPr>
              <a:t>associated with positive mental health outcomes</a:t>
            </a:r>
            <a:r>
              <a:rPr lang="en-US" sz="2000" kern="0">
                <a:solidFill>
                  <a:srgbClr val="4C2F83"/>
                </a:solidFill>
                <a:latin typeface="Open Sans"/>
                <a:ea typeface="Open Sans"/>
                <a:cs typeface="Open Sans"/>
                <a:sym typeface="Open Sans"/>
              </a:rPr>
              <a:t> </a:t>
            </a:r>
            <a:r>
              <a:rPr lang="en-US" sz="2000" kern="0">
                <a:solidFill>
                  <a:srgbClr val="3A3A3C"/>
                </a:solidFill>
                <a:latin typeface="Open Sans"/>
                <a:ea typeface="Open Sans"/>
                <a:cs typeface="Open Sans"/>
                <a:sym typeface="Open Sans"/>
              </a:rPr>
              <a:t>and decreasing mental health problems through targeted services (Sanchez et.al., 2017)</a:t>
            </a:r>
            <a:endParaRPr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28623" indent="-228623" defTabSz="609630">
              <a:spcBef>
                <a:spcPts val="1000"/>
              </a:spcBef>
              <a:buClr>
                <a:srgbClr val="3A3A3C"/>
              </a:buClr>
              <a:buSzPts val="3000"/>
              <a:buFont typeface="Noto Sans Symbols"/>
              <a:buChar char="🡺"/>
              <a:defRPr/>
            </a:pPr>
            <a:r>
              <a:rPr lang="en-US" sz="2000" kern="0">
                <a:solidFill>
                  <a:srgbClr val="3A3A3C"/>
                </a:solidFill>
                <a:latin typeface="Open Sans"/>
                <a:ea typeface="Open Sans"/>
                <a:cs typeface="Open Sans"/>
                <a:sym typeface="Open Sans"/>
              </a:rPr>
              <a:t>Research shows that school </a:t>
            </a:r>
            <a:r>
              <a:rPr lang="en-US" sz="2000" b="1" kern="0">
                <a:solidFill>
                  <a:srgbClr val="3A3A3C"/>
                </a:solidFill>
                <a:latin typeface="Open Sans ExtraBold"/>
                <a:ea typeface="Open Sans ExtraBold"/>
                <a:cs typeface="Open Sans ExtraBold"/>
                <a:sym typeface="Open Sans"/>
              </a:rPr>
              <a:t>mental health services can close gaps in access for </a:t>
            </a:r>
            <a:r>
              <a:rPr lang="en-US" sz="2000" b="1" kern="0">
                <a:solidFill>
                  <a:srgbClr val="4C2F83"/>
                </a:solidFill>
                <a:latin typeface="Open Sans ExtraBold"/>
                <a:ea typeface="Open Sans ExtraBold"/>
                <a:cs typeface="Open Sans ExtraBold"/>
                <a:sym typeface="Open Sans"/>
              </a:rPr>
              <a:t>UNDERSERVED AND MARGINALIZED POPULATIONS</a:t>
            </a:r>
            <a:r>
              <a:rPr lang="en-US" sz="2000" b="1" kern="0">
                <a:solidFill>
                  <a:srgbClr val="3A3A3C"/>
                </a:solidFill>
                <a:latin typeface="Open Sans ExtraBold"/>
                <a:ea typeface="Open Sans ExtraBold"/>
                <a:cs typeface="Open Sans ExtraBold"/>
                <a:sym typeface="Open Sans"/>
              </a:rPr>
              <a:t> </a:t>
            </a:r>
            <a:r>
              <a:rPr lang="en-US" sz="2000" kern="0">
                <a:solidFill>
                  <a:srgbClr val="3A3A3C"/>
                </a:solidFill>
                <a:latin typeface="Open Sans"/>
                <a:ea typeface="Open Sans"/>
                <a:cs typeface="Open Sans"/>
                <a:sym typeface="Open Sans"/>
              </a:rPr>
              <a:t>(Lyon et al., 2013)</a:t>
            </a:r>
            <a:endParaRPr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10" name="Google Shape;3610;p19"/>
          <p:cNvSpPr txBox="1"/>
          <p:nvPr/>
        </p:nvSpPr>
        <p:spPr>
          <a:xfrm>
            <a:off x="2352844" y="1822300"/>
            <a:ext cx="780715" cy="553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b="1" kern="0">
                <a:solidFill>
                  <a:srgbClr val="86AA4A"/>
                </a:solidFill>
                <a:latin typeface="Open Sans ExtraBold"/>
                <a:ea typeface="Open Sans ExtraBold"/>
                <a:cs typeface="Open Sans ExtraBold"/>
                <a:sym typeface="Open Sans"/>
              </a:rPr>
              <a:t>11</a:t>
            </a:r>
            <a:endParaRPr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11" name="Google Shape;3611;p19"/>
          <p:cNvSpPr txBox="1"/>
          <p:nvPr/>
        </p:nvSpPr>
        <p:spPr>
          <a:xfrm>
            <a:off x="9491" y="3214859"/>
            <a:ext cx="1904869" cy="553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b="1" kern="0">
                <a:solidFill>
                  <a:srgbClr val="86AA4A"/>
                </a:solidFill>
                <a:latin typeface="Open Sans ExtraBold"/>
                <a:ea typeface="Open Sans ExtraBold"/>
                <a:cs typeface="Open Sans ExtraBold"/>
                <a:sym typeface="Open Sans"/>
              </a:rPr>
              <a:t>SCHOOL</a:t>
            </a:r>
            <a:endParaRPr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612" name="Google Shape;3612;p19"/>
          <p:cNvPicPr preferRelativeResize="0"/>
          <p:nvPr/>
        </p:nvPicPr>
        <p:blipFill rotWithShape="1">
          <a:blip r:embed="rId5">
            <a:alphaModFix/>
          </a:blip>
          <a:srcRect r="3305" b="9639"/>
          <a:stretch/>
        </p:blipFill>
        <p:spPr>
          <a:xfrm>
            <a:off x="7982022" y="2151622"/>
            <a:ext cx="3286622" cy="395363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613" name="Google Shape;3613;p19" descr="A qr code with black dots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59368" y="241180"/>
            <a:ext cx="1306286" cy="13171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8" name="Google Shape;3618;p20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rmAutofit/>
          </a:bodyPr>
          <a:lstStyle/>
          <a:p>
            <a:pPr>
              <a:buSzPts val="6600"/>
            </a:pPr>
            <a:r>
              <a:rPr lang="en-US"/>
              <a:t>WHAT DO WE KNOW</a:t>
            </a:r>
            <a:endParaRPr/>
          </a:p>
        </p:txBody>
      </p:sp>
      <p:sp>
        <p:nvSpPr>
          <p:cNvPr id="3619" name="Google Shape;3619;p20"/>
          <p:cNvSpPr txBox="1">
            <a:spLocks noGrp="1"/>
          </p:cNvSpPr>
          <p:nvPr>
            <p:ph type="body" idx="1"/>
          </p:nvPr>
        </p:nvSpPr>
        <p:spPr>
          <a:xfrm>
            <a:off x="838200" y="1974712"/>
            <a:ext cx="5181600" cy="2203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normAutofit fontScale="70000" lnSpcReduction="20000"/>
          </a:bodyPr>
          <a:lstStyle/>
          <a:p>
            <a:pPr marL="228611">
              <a:spcBef>
                <a:spcPts val="0"/>
              </a:spcBef>
              <a:buSzPct val="100000"/>
              <a:buFont typeface="Noto Sans Symbols"/>
              <a:buChar char="▪"/>
            </a:pPr>
            <a:r>
              <a:rPr lang="en-US" cap="none"/>
              <a:t>COVID-19 added to the </a:t>
            </a:r>
            <a:r>
              <a:rPr lang="en-US" b="1" cap="none"/>
              <a:t>pre-existing challenges</a:t>
            </a:r>
            <a:r>
              <a:rPr lang="en-US" cap="none"/>
              <a:t> that our youth faced</a:t>
            </a:r>
            <a:endParaRPr/>
          </a:p>
          <a:p>
            <a:pPr marL="228611">
              <a:buSzPct val="100000"/>
              <a:buFont typeface="Noto Sans Symbols"/>
              <a:buChar char="▪"/>
            </a:pPr>
            <a:r>
              <a:rPr lang="en-US" cap="none"/>
              <a:t>Mental health is </a:t>
            </a:r>
            <a:r>
              <a:rPr lang="en-US" b="1" u="sng" cap="none"/>
              <a:t>SHAPED BY MANY FACTORS</a:t>
            </a:r>
            <a:endParaRPr cap="none"/>
          </a:p>
        </p:txBody>
      </p:sp>
      <p:sp>
        <p:nvSpPr>
          <p:cNvPr id="3620" name="Google Shape;3620;p20"/>
          <p:cNvSpPr txBox="1">
            <a:spLocks noGrp="1"/>
          </p:cNvSpPr>
          <p:nvPr>
            <p:ph type="body" idx="2"/>
          </p:nvPr>
        </p:nvSpPr>
        <p:spPr>
          <a:xfrm>
            <a:off x="6172200" y="1971538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normAutofit fontScale="85000" lnSpcReduction="20000"/>
          </a:bodyPr>
          <a:lstStyle/>
          <a:p>
            <a:pPr marL="685834" lvl="1">
              <a:spcBef>
                <a:spcPts val="0"/>
              </a:spcBef>
              <a:buSzPct val="100000"/>
              <a:buFont typeface="Noto Sans Symbols"/>
              <a:buChar char="🡪"/>
            </a:pPr>
            <a:r>
              <a:rPr lang="en-US" sz="2800" b="1">
                <a:latin typeface="Open Sans ExtraBold"/>
                <a:ea typeface="Open Sans ExtraBold"/>
                <a:cs typeface="Open Sans ExtraBold"/>
                <a:sym typeface="Open Sans"/>
              </a:rPr>
              <a:t>SOCIETY</a:t>
            </a:r>
            <a:r>
              <a:rPr lang="en-US" sz="2800">
                <a:latin typeface="Open Sans"/>
                <a:ea typeface="Open Sans"/>
                <a:cs typeface="Open Sans"/>
                <a:sym typeface="Open Sans"/>
              </a:rPr>
              <a:t> (economic inequalities, discrimination, racism, media/technology)</a:t>
            </a:r>
            <a:endParaRPr/>
          </a:p>
          <a:p>
            <a:pPr marL="685834" lvl="1">
              <a:buSzPct val="100000"/>
              <a:buFont typeface="Noto Sans Symbols"/>
              <a:buChar char="🡪"/>
            </a:pPr>
            <a:r>
              <a:rPr lang="en-US" sz="2800" b="1">
                <a:latin typeface="Open Sans ExtraBold"/>
                <a:ea typeface="Open Sans ExtraBold"/>
                <a:cs typeface="Open Sans ExtraBold"/>
                <a:sym typeface="Open Sans"/>
              </a:rPr>
              <a:t>ENVIRONMENT</a:t>
            </a:r>
            <a:r>
              <a:rPr lang="en-US" sz="2800">
                <a:latin typeface="Open Sans"/>
                <a:ea typeface="Open Sans"/>
                <a:cs typeface="Open Sans"/>
                <a:sym typeface="Open Sans"/>
              </a:rPr>
              <a:t> (safety, food, housing, health care)</a:t>
            </a:r>
            <a:endParaRPr/>
          </a:p>
          <a:p>
            <a:pPr marL="685834" lvl="1">
              <a:buSzPct val="100000"/>
              <a:buFont typeface="Noto Sans Symbols"/>
              <a:buChar char="🡪"/>
            </a:pPr>
            <a:r>
              <a:rPr lang="en-US" sz="2800" b="1">
                <a:latin typeface="Open Sans ExtraBold"/>
                <a:ea typeface="Open Sans ExtraBold"/>
                <a:cs typeface="Open Sans ExtraBold"/>
                <a:sym typeface="Open Sans"/>
              </a:rPr>
              <a:t>COMMUNITY</a:t>
            </a:r>
            <a:r>
              <a:rPr lang="en-US" sz="2800">
                <a:latin typeface="Open Sans"/>
                <a:ea typeface="Open Sans"/>
                <a:cs typeface="Open Sans"/>
                <a:sym typeface="Open Sans"/>
              </a:rPr>
              <a:t> (relationships with peers/teachers/mentors, school climate, academic rigor)</a:t>
            </a:r>
            <a:endParaRPr/>
          </a:p>
          <a:p>
            <a:pPr marL="685834" lvl="1">
              <a:buSzPct val="100000"/>
              <a:buFont typeface="Noto Sans Symbols"/>
              <a:buChar char="🡪"/>
            </a:pPr>
            <a:r>
              <a:rPr lang="en-US" sz="2800" b="1">
                <a:latin typeface="Open Sans ExtraBold"/>
                <a:ea typeface="Open Sans ExtraBold"/>
                <a:cs typeface="Open Sans ExtraBold"/>
                <a:sym typeface="Open Sans"/>
              </a:rPr>
              <a:t>FAMILY</a:t>
            </a:r>
            <a:r>
              <a:rPr lang="en-US" sz="2800">
                <a:latin typeface="Open Sans"/>
                <a:ea typeface="Open Sans"/>
                <a:cs typeface="Open Sans"/>
                <a:sym typeface="Open Sans"/>
              </a:rPr>
              <a:t> (relationships with caregivers, family mental health)</a:t>
            </a:r>
            <a:endParaRPr/>
          </a:p>
          <a:p>
            <a:pPr marL="685834" lvl="1">
              <a:buSzPct val="100000"/>
              <a:buFont typeface="Noto Sans Symbols"/>
              <a:buChar char="🡪"/>
            </a:pPr>
            <a:r>
              <a:rPr lang="en-US" sz="2800" b="1">
                <a:latin typeface="Open Sans ExtraBold"/>
                <a:ea typeface="Open Sans ExtraBold"/>
                <a:cs typeface="Open Sans ExtraBold"/>
                <a:sym typeface="Open Sans"/>
              </a:rPr>
              <a:t>INDIVIDUAL</a:t>
            </a:r>
            <a:r>
              <a:rPr lang="en-US" sz="2800">
                <a:latin typeface="Open Sans"/>
                <a:ea typeface="Open Sans"/>
                <a:cs typeface="Open Sans"/>
                <a:sym typeface="Open Sans"/>
              </a:rPr>
              <a:t> (genetics, race, gender, coping skills)</a:t>
            </a:r>
            <a:endParaRPr/>
          </a:p>
          <a:p>
            <a:pPr marL="685834" lvl="1" indent="-99064">
              <a:buSzPct val="100000"/>
              <a:buNone/>
            </a:pPr>
            <a:endParaRPr/>
          </a:p>
        </p:txBody>
      </p:sp>
      <p:sp>
        <p:nvSpPr>
          <p:cNvPr id="3621" name="Google Shape;3621;p20"/>
          <p:cNvSpPr txBox="1"/>
          <p:nvPr/>
        </p:nvSpPr>
        <p:spPr>
          <a:xfrm>
            <a:off x="838200" y="3870462"/>
            <a:ext cx="5181600" cy="2203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17" rIns="91433" bIns="45717" anchor="t" anchorCtr="0">
            <a:normAutofit/>
          </a:bodyPr>
          <a:lstStyle/>
          <a:p>
            <a:pPr marL="152415" indent="-177809" defTabSz="609630">
              <a:lnSpc>
                <a:spcPct val="90000"/>
              </a:lnSpc>
              <a:buClr>
                <a:srgbClr val="466BA3"/>
              </a:buClr>
              <a:buSzPts val="4200"/>
              <a:buFont typeface="Noto Sans Symbols"/>
              <a:buChar char="▪"/>
              <a:defRPr/>
            </a:pPr>
            <a:r>
              <a:rPr lang="en-US" sz="2800" kern="0">
                <a:solidFill>
                  <a:srgbClr val="466BA3"/>
                </a:solidFill>
                <a:latin typeface="Open Sans"/>
                <a:ea typeface="Open Sans"/>
                <a:cs typeface="Open Sans"/>
                <a:sym typeface="Open Sans"/>
              </a:rPr>
              <a:t>WE HAVE THE ABILITY TO PROMOTE POSITIVE MENTAL HEALTH AND </a:t>
            </a:r>
            <a:r>
              <a:rPr lang="en-US" sz="2800" b="1" u="sng" kern="0">
                <a:solidFill>
                  <a:srgbClr val="466BA3"/>
                </a:solidFill>
                <a:latin typeface="Open Sans ExtraBold"/>
                <a:ea typeface="Open Sans ExtraBold"/>
                <a:cs typeface="Open Sans ExtraBold"/>
                <a:sym typeface="Open Sans"/>
              </a:rPr>
              <a:t>MITIGATE NEGATIVE OUTCOMES</a:t>
            </a:r>
            <a:endParaRPr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AA024B-BDCE-49C1-9942-88C1FE6279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8718" y="1096757"/>
            <a:ext cx="3651166" cy="3811588"/>
          </a:xfrm>
        </p:spPr>
        <p:txBody>
          <a:bodyPr anchor="ctr">
            <a:norm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The state </a:t>
            </a:r>
            <a:br>
              <a:rPr lang="en-US" sz="2800" b="1" dirty="0"/>
            </a:br>
            <a:r>
              <a:rPr lang="en-US" sz="2800" b="1" dirty="0"/>
              <a:t>of youth mental health in (insert district/school)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16A803-7A8E-AA17-D32D-294C97CEDAC7}"/>
              </a:ext>
            </a:extLst>
          </p:cNvPr>
          <p:cNvSpPr txBox="1"/>
          <p:nvPr/>
        </p:nvSpPr>
        <p:spPr>
          <a:xfrm>
            <a:off x="509830" y="4491425"/>
            <a:ext cx="3905250" cy="2539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>
                <a:solidFill>
                  <a:srgbClr val="FFFFFF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Source: Add Source &amp; Data in this slide</a:t>
            </a:r>
          </a:p>
        </p:txBody>
      </p:sp>
    </p:spTree>
    <p:extLst>
      <p:ext uri="{BB962C8B-B14F-4D97-AF65-F5344CB8AC3E}">
        <p14:creationId xmlns:p14="http://schemas.microsoft.com/office/powerpoint/2010/main" val="1909884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F3C8C-7A38-420E-B4EB-55C0F9930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cap="none">
                <a:latin typeface="Open Sans ExtraBold"/>
                <a:ea typeface="Open Sans Bold"/>
                <a:cs typeface="Open Sans Bold"/>
              </a:rPr>
              <a:t>WHAT IS UNIVERSAL SCREENING? </a:t>
            </a:r>
            <a:endParaRPr lang="en-US" sz="4400" cap="none">
              <a:latin typeface="Open Sans ExtraBold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0C7E6-7CB6-4450-8D8E-46DC76FB9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2000" cap="none">
                <a:solidFill>
                  <a:schemeClr val="accent5"/>
                </a:solidFill>
                <a:latin typeface="Open Sans"/>
                <a:ea typeface="Open Sans"/>
                <a:cs typeface="Open Sans"/>
              </a:rPr>
              <a:t>Proactive procedure for detecting students who may require supports beyond primary (tier 1) prevention efforts at the earliest signs of concern. Systematic screening involves several key features (Lane &amp; Walker, 2015):</a:t>
            </a:r>
            <a:r>
              <a:rPr lang="en-US" sz="2000">
                <a:solidFill>
                  <a:schemeClr val="accent5"/>
                </a:solidFill>
                <a:latin typeface="Open Sans"/>
                <a:ea typeface="Open Sans"/>
                <a:cs typeface="Open Sans"/>
              </a:rPr>
              <a:t> </a:t>
            </a:r>
            <a:endParaRPr lang="en-US" sz="2000" cap="none">
              <a:solidFill>
                <a:schemeClr val="accent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04165" lvl="1">
              <a:lnSpc>
                <a:spcPct val="110000"/>
              </a:lnSpc>
            </a:pPr>
            <a:r>
              <a:rPr lang="en-US" sz="2000" b="1">
                <a:solidFill>
                  <a:schemeClr val="accent4"/>
                </a:solidFill>
                <a:latin typeface="Open Sans ExtraBold"/>
                <a:ea typeface="Open Sans ExtraBold"/>
                <a:cs typeface="Open Sans ExtraBold"/>
              </a:rPr>
              <a:t>UNIVERSAL:</a:t>
            </a:r>
            <a:r>
              <a:rPr lang="en-US" sz="2000">
                <a:solidFill>
                  <a:schemeClr val="accent4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000">
                <a:solidFill>
                  <a:schemeClr val="accent5"/>
                </a:solidFill>
                <a:latin typeface="Open Sans"/>
                <a:ea typeface="Open Sans"/>
                <a:cs typeface="Open Sans"/>
              </a:rPr>
              <a:t>all students attending a school are screened </a:t>
            </a:r>
            <a:endParaRPr lang="en-US" sz="2000">
              <a:solidFill>
                <a:schemeClr val="accent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04165" lvl="1">
              <a:lnSpc>
                <a:spcPct val="110000"/>
              </a:lnSpc>
            </a:pPr>
            <a:r>
              <a:rPr lang="en-US" sz="2000" b="1">
                <a:solidFill>
                  <a:schemeClr val="accent4"/>
                </a:solidFill>
                <a:latin typeface="Open Sans ExtraBold"/>
                <a:ea typeface="Open Sans ExtraBold"/>
                <a:cs typeface="Open Sans ExtraBold"/>
              </a:rPr>
              <a:t>REPEATED</a:t>
            </a:r>
            <a:r>
              <a:rPr lang="en-US" sz="2000" b="1">
                <a:solidFill>
                  <a:schemeClr val="accent5"/>
                </a:solidFill>
                <a:latin typeface="Open Sans ExtraBold"/>
                <a:ea typeface="Open Sans ExtraBold"/>
                <a:cs typeface="Open Sans ExtraBold"/>
              </a:rPr>
              <a:t>: </a:t>
            </a:r>
            <a:r>
              <a:rPr lang="en-US" sz="2000">
                <a:solidFill>
                  <a:schemeClr val="accent5"/>
                </a:solidFill>
                <a:latin typeface="Open Sans"/>
                <a:ea typeface="Open Sans"/>
                <a:cs typeface="Open Sans"/>
              </a:rPr>
              <a:t>fall, winter, and spring each year</a:t>
            </a:r>
          </a:p>
          <a:p>
            <a:pPr marL="304165" lvl="1">
              <a:lnSpc>
                <a:spcPct val="110000"/>
              </a:lnSpc>
            </a:pPr>
            <a:r>
              <a:rPr lang="en-US" sz="2000" b="1">
                <a:solidFill>
                  <a:schemeClr val="accent4"/>
                </a:solidFill>
                <a:latin typeface="Open Sans ExtraBold"/>
                <a:ea typeface="Open Sans ExtraBold"/>
                <a:cs typeface="Open Sans ExtraBold"/>
              </a:rPr>
              <a:t>PROACTIVE</a:t>
            </a:r>
            <a:r>
              <a:rPr lang="en-US" sz="2000" b="1">
                <a:solidFill>
                  <a:schemeClr val="accent5"/>
                </a:solidFill>
                <a:latin typeface="Open Sans ExtraBold"/>
                <a:ea typeface="Open Sans ExtraBold"/>
                <a:cs typeface="Open Sans ExtraBold"/>
              </a:rPr>
              <a:t>:</a:t>
            </a:r>
            <a:r>
              <a:rPr lang="en-US" sz="2000">
                <a:solidFill>
                  <a:schemeClr val="accent5"/>
                </a:solidFill>
                <a:latin typeface="Open Sans"/>
                <a:ea typeface="Open Sans"/>
                <a:cs typeface="Open Sans"/>
              </a:rPr>
              <a:t> used to examine overall level of students’ performance (e.g., internalizing and externalizing behaviors; by district, school, grade, and class levels) and inform decisions about appropriate supports for students with relevant secondary (Tier 2) and tertiary (Tier 3) needs</a:t>
            </a:r>
          </a:p>
          <a:p>
            <a:pPr marL="304165" lvl="1">
              <a:lnSpc>
                <a:spcPct val="110000"/>
              </a:lnSpc>
            </a:pPr>
            <a:r>
              <a:rPr lang="en-US" sz="2000" b="1">
                <a:solidFill>
                  <a:schemeClr val="accent4"/>
                </a:solidFill>
                <a:latin typeface="Open Sans ExtraBold"/>
                <a:ea typeface="Open Sans ExtraBold"/>
                <a:cs typeface="Open Sans ExtraBold"/>
              </a:rPr>
              <a:t>PSYCHOMETRICALLY SOUND:</a:t>
            </a:r>
            <a:r>
              <a:rPr lang="en-US" sz="2000">
                <a:solidFill>
                  <a:schemeClr val="accent4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000">
                <a:solidFill>
                  <a:schemeClr val="accent5"/>
                </a:solidFill>
                <a:latin typeface="Open Sans"/>
                <a:ea typeface="Open Sans"/>
                <a:cs typeface="Open Sans"/>
              </a:rPr>
              <a:t>reliable and valid for the intended population</a:t>
            </a:r>
            <a:endParaRPr lang="en-US" sz="2000">
              <a:solidFill>
                <a:schemeClr val="accent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000">
              <a:solidFill>
                <a:schemeClr val="accent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37A87F-EC24-1CD3-E8BA-D1EFA19153A5}"/>
              </a:ext>
            </a:extLst>
          </p:cNvPr>
          <p:cNvSpPr txBox="1"/>
          <p:nvPr/>
        </p:nvSpPr>
        <p:spPr>
          <a:xfrm>
            <a:off x="95251" y="6305551"/>
            <a:ext cx="5019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3A3A3C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Lane, K.L., Powers, L., Oakes, W.P., Buckman, M.M., Sherod, R., &amp; Lane, K.S. (April 2020). Universal Screening – Systematic Screening to Shape Instruction: Lessons Learned &amp; Practicalities. Eugene, OR: Center on PBIS, University of Oregon. Retrieved from www.pbis.org.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3A3A3C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794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B5590F-D76C-FD5B-93B6-4B7C6D2825A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b="1">
                <a:solidFill>
                  <a:schemeClr val="tx1"/>
                </a:solidFill>
                <a:ea typeface="+mn-lt"/>
                <a:cs typeface="+mn-lt"/>
              </a:rPr>
              <a:t>What Is Universal Screening? </a:t>
            </a:r>
            <a:endParaRPr lang="en-US" sz="3600">
              <a:solidFill>
                <a:schemeClr val="tx1"/>
              </a:solidFill>
              <a:ea typeface="+mn-lt"/>
              <a:cs typeface="+mn-lt"/>
            </a:endParaRPr>
          </a:p>
          <a:p>
            <a:endParaRPr lang="en-US">
              <a:ea typeface="Open Sans"/>
              <a:cs typeface="Open San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0C7E6-7CB6-4450-8D8E-46DC76FB95F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2505075"/>
            <a:ext cx="5157788" cy="36845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endParaRPr lang="en-US" sz="2000" cap="none">
              <a:solidFill>
                <a:schemeClr val="tx2"/>
              </a:solidFill>
              <a:latin typeface="Open Sans"/>
              <a:ea typeface="Open Sans"/>
              <a:cs typeface="Open Sans"/>
            </a:endParaRPr>
          </a:p>
          <a:p>
            <a:endParaRPr lang="en-US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 descr="A hand holding a thermometer&#10;&#10;Description automatically generated">
            <a:extLst>
              <a:ext uri="{FF2B5EF4-FFF2-40B4-BE49-F238E27FC236}">
                <a16:creationId xmlns:a16="http://schemas.microsoft.com/office/drawing/2014/main" id="{91B35AC4-AC73-5F55-073B-1F26987C2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6453" y="3090110"/>
            <a:ext cx="2743200" cy="2743200"/>
          </a:xfrm>
          <a:prstGeom prst="rect">
            <a:avLst/>
          </a:prstGeom>
        </p:spPr>
      </p:pic>
      <p:pic>
        <p:nvPicPr>
          <p:cNvPr id="9" name="Picture 8" descr="A hand holding a blood sample&#10;&#10;Description automatically generated">
            <a:extLst>
              <a:ext uri="{FF2B5EF4-FFF2-40B4-BE49-F238E27FC236}">
                <a16:creationId xmlns:a16="http://schemas.microsoft.com/office/drawing/2014/main" id="{567F4A90-8B13-E293-23B0-1747D37AC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4452" y="342900"/>
            <a:ext cx="2743200" cy="2743200"/>
          </a:xfrm>
          <a:prstGeom prst="rect">
            <a:avLst/>
          </a:prstGeom>
        </p:spPr>
      </p:pic>
      <p:pic>
        <p:nvPicPr>
          <p:cNvPr id="10" name="Picture 9" descr="Close-up of a doctor&amp;#39;s hands measuring a blood pressure&#10;&#10;Description automatically generated">
            <a:extLst>
              <a:ext uri="{FF2B5EF4-FFF2-40B4-BE49-F238E27FC236}">
                <a16:creationId xmlns:a16="http://schemas.microsoft.com/office/drawing/2014/main" id="{08F5E41F-D5A4-223D-89BB-891A7078B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6452" y="342900"/>
            <a:ext cx="2743200" cy="2743200"/>
          </a:xfrm>
          <a:prstGeom prst="rect">
            <a:avLst/>
          </a:prstGeom>
        </p:spPr>
      </p:pic>
      <p:pic>
        <p:nvPicPr>
          <p:cNvPr id="11" name="Picture 10" descr="A person&amp;#39;s feet on a scale&#10;&#10;Description automatically generated">
            <a:extLst>
              <a:ext uri="{FF2B5EF4-FFF2-40B4-BE49-F238E27FC236}">
                <a16:creationId xmlns:a16="http://schemas.microsoft.com/office/drawing/2014/main" id="{8EEEF546-93EB-5407-5F0D-5830C4640F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4584" y="3090110"/>
            <a:ext cx="2743200" cy="2703095"/>
          </a:xfrm>
          <a:prstGeom prst="rect">
            <a:avLst/>
          </a:prstGeom>
        </p:spPr>
      </p:pic>
      <p:pic>
        <p:nvPicPr>
          <p:cNvPr id="14" name="Picture 13" descr="A red circle with black text&#10;&#10;Description automatically generated">
            <a:extLst>
              <a:ext uri="{FF2B5EF4-FFF2-40B4-BE49-F238E27FC236}">
                <a16:creationId xmlns:a16="http://schemas.microsoft.com/office/drawing/2014/main" id="{09106051-11CD-7E23-26E1-E95ABA27B4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7716" y="613610"/>
            <a:ext cx="4878805" cy="487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80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3106cd17b02_0_116"/>
          <p:cNvSpPr txBox="1">
            <a:spLocks noGrp="1"/>
          </p:cNvSpPr>
          <p:nvPr>
            <p:ph type="ctrTitle"/>
          </p:nvPr>
        </p:nvSpPr>
        <p:spPr>
          <a:xfrm>
            <a:off x="1201058" y="1306717"/>
            <a:ext cx="9789884" cy="2736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rmAutofit/>
          </a:bodyPr>
          <a:lstStyle/>
          <a:p>
            <a:r>
              <a:rPr lang="en-US" sz="3200" cap="none" dirty="0"/>
              <a:t>“Mental health screening is </a:t>
            </a:r>
            <a:r>
              <a:rPr lang="en-US" sz="3200" cap="none" dirty="0">
                <a:solidFill>
                  <a:schemeClr val="tx2"/>
                </a:solidFill>
              </a:rPr>
              <a:t>NOT A PRODUCT</a:t>
            </a:r>
            <a:r>
              <a:rPr lang="en-US" sz="3200" cap="none" dirty="0"/>
              <a:t>, but rather </a:t>
            </a:r>
            <a:r>
              <a:rPr lang="en-US" sz="3200" cap="none" dirty="0">
                <a:solidFill>
                  <a:schemeClr val="tx2"/>
                </a:solidFill>
              </a:rPr>
              <a:t>A PROCESS </a:t>
            </a:r>
            <a:r>
              <a:rPr lang="en-US" sz="3200" cap="none" dirty="0"/>
              <a:t>for identifying students at risk of developing mental and behavioral health challenges.”</a:t>
            </a:r>
          </a:p>
        </p:txBody>
      </p:sp>
      <p:sp>
        <p:nvSpPr>
          <p:cNvPr id="587" name="Google Shape;587;g3106cd17b02_0_116"/>
          <p:cNvSpPr txBox="1"/>
          <p:nvPr/>
        </p:nvSpPr>
        <p:spPr>
          <a:xfrm>
            <a:off x="4764950" y="5468000"/>
            <a:ext cx="7210800" cy="6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 defTabSz="609630"/>
            <a:r>
              <a:rPr lang="en-US" sz="1100">
                <a:solidFill>
                  <a:srgbClr val="3A3A3C"/>
                </a:solidFill>
                <a:latin typeface="Open Sans"/>
                <a:ea typeface="Open Sans"/>
                <a:cs typeface="Open Sans"/>
                <a:sym typeface="Open Sans"/>
              </a:rPr>
              <a:t> Twyford, J., Eklund, K., Chin, J. &amp; Dowdy, E. March 2010. “Behavioral RTI Model: Implementing Screening for Emotional and Behavioral Problems.” Mini-session presented at the meeting of the National Association of School Psychologists, Chicago IL.</a:t>
            </a:r>
            <a:endParaRPr sz="1100">
              <a:solidFill>
                <a:srgbClr val="3A3A3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1" name="Google Shape;3651;p25"/>
          <p:cNvSpPr txBox="1"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b" anchorCtr="0">
            <a:normAutofit/>
          </a:bodyPr>
          <a:lstStyle/>
          <a:p>
            <a:r>
              <a:rPr lang="en-US"/>
              <a:t>WHAT IS COMPREHENSIVE MENTAL HEALTH</a:t>
            </a:r>
            <a:endParaRPr/>
          </a:p>
        </p:txBody>
      </p:sp>
      <p:sp>
        <p:nvSpPr>
          <p:cNvPr id="3652" name="Google Shape;3652;p25"/>
          <p:cNvSpPr txBox="1"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normAutofit/>
          </a:bodyPr>
          <a:lstStyle/>
          <a:p>
            <a:pPr marL="0" indent="0">
              <a:spcBef>
                <a:spcPts val="0"/>
              </a:spcBef>
            </a:pPr>
            <a:r>
              <a:rPr lang="en-US" dirty="0"/>
              <a:t>How do we determine what we screen for?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MART">
      <a:dk1>
        <a:srgbClr val="3A3A3C"/>
      </a:dk1>
      <a:lt1>
        <a:sysClr val="window" lastClr="FFFFFF"/>
      </a:lt1>
      <a:dk2>
        <a:srgbClr val="466BA3"/>
      </a:dk2>
      <a:lt2>
        <a:srgbClr val="E7E6E6"/>
      </a:lt2>
      <a:accent1>
        <a:srgbClr val="D3B051"/>
      </a:accent1>
      <a:accent2>
        <a:srgbClr val="86AA4A"/>
      </a:accent2>
      <a:accent3>
        <a:srgbClr val="466BA3"/>
      </a:accent3>
      <a:accent4>
        <a:srgbClr val="4C2F83"/>
      </a:accent4>
      <a:accent5>
        <a:srgbClr val="3A3A3C"/>
      </a:accent5>
      <a:accent6>
        <a:srgbClr val="7F7F7F"/>
      </a:accent6>
      <a:hlink>
        <a:srgbClr val="A5A5A5"/>
      </a:hlink>
      <a:folHlink>
        <a:srgbClr val="000000"/>
      </a:folHlink>
    </a:clrScheme>
    <a:fontScheme name="SMART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SMART">
      <a:dk1>
        <a:srgbClr val="3A3A3C"/>
      </a:dk1>
      <a:lt1>
        <a:sysClr val="window" lastClr="FFFFFF"/>
      </a:lt1>
      <a:dk2>
        <a:srgbClr val="466BA3"/>
      </a:dk2>
      <a:lt2>
        <a:srgbClr val="E7E6E6"/>
      </a:lt2>
      <a:accent1>
        <a:srgbClr val="D3B051"/>
      </a:accent1>
      <a:accent2>
        <a:srgbClr val="86AA4A"/>
      </a:accent2>
      <a:accent3>
        <a:srgbClr val="466BA3"/>
      </a:accent3>
      <a:accent4>
        <a:srgbClr val="4C2F83"/>
      </a:accent4>
      <a:accent5>
        <a:srgbClr val="3A3A3C"/>
      </a:accent5>
      <a:accent6>
        <a:srgbClr val="7F7F7F"/>
      </a:accent6>
      <a:hlink>
        <a:srgbClr val="A5A5A5"/>
      </a:hlink>
      <a:folHlink>
        <a:srgbClr val="000000"/>
      </a:folHlink>
    </a:clrScheme>
    <a:fontScheme name="SMART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SMART">
      <a:dk1>
        <a:srgbClr val="3A3A3C"/>
      </a:dk1>
      <a:lt1>
        <a:sysClr val="window" lastClr="FFFFFF"/>
      </a:lt1>
      <a:dk2>
        <a:srgbClr val="466BA3"/>
      </a:dk2>
      <a:lt2>
        <a:srgbClr val="E7E6E6"/>
      </a:lt2>
      <a:accent1>
        <a:srgbClr val="D3B051"/>
      </a:accent1>
      <a:accent2>
        <a:srgbClr val="86AA4A"/>
      </a:accent2>
      <a:accent3>
        <a:srgbClr val="466BA3"/>
      </a:accent3>
      <a:accent4>
        <a:srgbClr val="4C2F83"/>
      </a:accent4>
      <a:accent5>
        <a:srgbClr val="3A3A3C"/>
      </a:accent5>
      <a:accent6>
        <a:srgbClr val="7F7F7F"/>
      </a:accent6>
      <a:hlink>
        <a:srgbClr val="A5A5A5"/>
      </a:hlink>
      <a:folHlink>
        <a:srgbClr val="000000"/>
      </a:folHlink>
    </a:clrScheme>
    <a:fontScheme name="SMART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SMART">
      <a:dk1>
        <a:srgbClr val="3A3A3C"/>
      </a:dk1>
      <a:lt1>
        <a:srgbClr val="FFFFFF"/>
      </a:lt1>
      <a:dk2>
        <a:srgbClr val="466BA3"/>
      </a:dk2>
      <a:lt2>
        <a:srgbClr val="E7E6E6"/>
      </a:lt2>
      <a:accent1>
        <a:srgbClr val="D3B051"/>
      </a:accent1>
      <a:accent2>
        <a:srgbClr val="86AA4A"/>
      </a:accent2>
      <a:accent3>
        <a:srgbClr val="466BA3"/>
      </a:accent3>
      <a:accent4>
        <a:srgbClr val="4C2F83"/>
      </a:accent4>
      <a:accent5>
        <a:srgbClr val="3A3A3C"/>
      </a:accent5>
      <a:accent6>
        <a:srgbClr val="7F7F7F"/>
      </a:accent6>
      <a:hlink>
        <a:srgbClr val="A5A5A5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9_Office Theme">
  <a:themeElements>
    <a:clrScheme name="SMART">
      <a:dk1>
        <a:srgbClr val="3A3A3C"/>
      </a:dk1>
      <a:lt1>
        <a:srgbClr val="FFFFFF"/>
      </a:lt1>
      <a:dk2>
        <a:srgbClr val="466BA3"/>
      </a:dk2>
      <a:lt2>
        <a:srgbClr val="E7E6E6"/>
      </a:lt2>
      <a:accent1>
        <a:srgbClr val="D3B051"/>
      </a:accent1>
      <a:accent2>
        <a:srgbClr val="86AA4A"/>
      </a:accent2>
      <a:accent3>
        <a:srgbClr val="466BA3"/>
      </a:accent3>
      <a:accent4>
        <a:srgbClr val="4C2F83"/>
      </a:accent4>
      <a:accent5>
        <a:srgbClr val="3A3A3C"/>
      </a:accent5>
      <a:accent6>
        <a:srgbClr val="7F7F7F"/>
      </a:accent6>
      <a:hlink>
        <a:srgbClr val="A5A5A5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0_Office Theme">
  <a:themeElements>
    <a:clrScheme name="SMART">
      <a:dk1>
        <a:srgbClr val="3A3A3C"/>
      </a:dk1>
      <a:lt1>
        <a:srgbClr val="FFFFFF"/>
      </a:lt1>
      <a:dk2>
        <a:srgbClr val="466BA3"/>
      </a:dk2>
      <a:lt2>
        <a:srgbClr val="E7E6E6"/>
      </a:lt2>
      <a:accent1>
        <a:srgbClr val="D3B051"/>
      </a:accent1>
      <a:accent2>
        <a:srgbClr val="86AA4A"/>
      </a:accent2>
      <a:accent3>
        <a:srgbClr val="466BA3"/>
      </a:accent3>
      <a:accent4>
        <a:srgbClr val="4C2F83"/>
      </a:accent4>
      <a:accent5>
        <a:srgbClr val="3A3A3C"/>
      </a:accent5>
      <a:accent6>
        <a:srgbClr val="7F7F7F"/>
      </a:accent6>
      <a:hlink>
        <a:srgbClr val="A5A5A5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1_Office Theme">
  <a:themeElements>
    <a:clrScheme name="SMART">
      <a:dk1>
        <a:srgbClr val="3A3A3C"/>
      </a:dk1>
      <a:lt1>
        <a:srgbClr val="FFFFFF"/>
      </a:lt1>
      <a:dk2>
        <a:srgbClr val="466BA3"/>
      </a:dk2>
      <a:lt2>
        <a:srgbClr val="E7E6E6"/>
      </a:lt2>
      <a:accent1>
        <a:srgbClr val="D3B051"/>
      </a:accent1>
      <a:accent2>
        <a:srgbClr val="86AA4A"/>
      </a:accent2>
      <a:accent3>
        <a:srgbClr val="466BA3"/>
      </a:accent3>
      <a:accent4>
        <a:srgbClr val="4C2F83"/>
      </a:accent4>
      <a:accent5>
        <a:srgbClr val="3A3A3C"/>
      </a:accent5>
      <a:accent6>
        <a:srgbClr val="7F7F7F"/>
      </a:accent6>
      <a:hlink>
        <a:srgbClr val="A5A5A5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Theme">
  <a:themeElements>
    <a:clrScheme name="SMART">
      <a:dk1>
        <a:srgbClr val="3A3A3C"/>
      </a:dk1>
      <a:lt1>
        <a:sysClr val="window" lastClr="FFFFFF"/>
      </a:lt1>
      <a:dk2>
        <a:srgbClr val="466BA3"/>
      </a:dk2>
      <a:lt2>
        <a:srgbClr val="E7E6E6"/>
      </a:lt2>
      <a:accent1>
        <a:srgbClr val="D3B051"/>
      </a:accent1>
      <a:accent2>
        <a:srgbClr val="86AA4A"/>
      </a:accent2>
      <a:accent3>
        <a:srgbClr val="466BA3"/>
      </a:accent3>
      <a:accent4>
        <a:srgbClr val="4C2F83"/>
      </a:accent4>
      <a:accent5>
        <a:srgbClr val="3A3A3C"/>
      </a:accent5>
      <a:accent6>
        <a:srgbClr val="7F7F7F"/>
      </a:accent6>
      <a:hlink>
        <a:srgbClr val="A5A5A5"/>
      </a:hlink>
      <a:folHlink>
        <a:srgbClr val="000000"/>
      </a:folHlink>
    </a:clrScheme>
    <a:fontScheme name="SMART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f6688b8-e75a-4592-8f1d-74885c2be6ab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AADAB75E184446B692159110E45A7D" ma:contentTypeVersion="11" ma:contentTypeDescription="Create a new document." ma:contentTypeScope="" ma:versionID="bc308acd01b18f679d5eee0f61a58498">
  <xsd:schema xmlns:xsd="http://www.w3.org/2001/XMLSchema" xmlns:xs="http://www.w3.org/2001/XMLSchema" xmlns:p="http://schemas.microsoft.com/office/2006/metadata/properties" xmlns:ns2="df6688b8-e75a-4592-8f1d-74885c2be6ab" targetNamespace="http://schemas.microsoft.com/office/2006/metadata/properties" ma:root="true" ma:fieldsID="4b5e873a8194a9304938ef4c6162e9e6" ns2:_="">
    <xsd:import namespace="df6688b8-e75a-4592-8f1d-74885c2be6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6688b8-e75a-4592-8f1d-74885c2be6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20148b9-20a4-48a0-acba-ba52d68a37a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1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07D809-B0A8-403E-AC0D-97A87877D0C7}">
  <ds:schemaRefs>
    <ds:schemaRef ds:uri="http://schemas.microsoft.com/office/2006/documentManagement/types"/>
    <ds:schemaRef ds:uri="http://purl.org/dc/terms/"/>
    <ds:schemaRef ds:uri="df6688b8-e75a-4592-8f1d-74885c2be6ab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2D512B6-1AF3-4036-9FDE-2A6E1A48E6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6688b8-e75a-4592-8f1d-74885c2be6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958E20E-77D8-4EC7-BF6A-E34231F9B6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</TotalTime>
  <Words>1327</Words>
  <Application>Microsoft Macintosh PowerPoint</Application>
  <PresentationFormat>Widescreen</PresentationFormat>
  <Paragraphs>146</Paragraphs>
  <Slides>22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22</vt:i4>
      </vt:variant>
    </vt:vector>
  </HeadingPairs>
  <TitlesOfParts>
    <vt:vector size="47" baseType="lpstr">
      <vt:lpstr>Arial</vt:lpstr>
      <vt:lpstr>Calibri</vt:lpstr>
      <vt:lpstr>Century Gothic</vt:lpstr>
      <vt:lpstr>Encode Sans Black</vt:lpstr>
      <vt:lpstr>Encode Sans Normal Black</vt:lpstr>
      <vt:lpstr>Lucida Grande</vt:lpstr>
      <vt:lpstr>Merriweather Sans</vt:lpstr>
      <vt:lpstr>Noto Sans Symbols</vt:lpstr>
      <vt:lpstr>Open Sans</vt:lpstr>
      <vt:lpstr>Open Sans Condensed Light</vt:lpstr>
      <vt:lpstr>Open Sans ExtraBold</vt:lpstr>
      <vt:lpstr>Open Sans ExtraBold</vt:lpstr>
      <vt:lpstr>Open Sans Light</vt:lpstr>
      <vt:lpstr>Open Sans Semibold</vt:lpstr>
      <vt:lpstr>Rockwell</vt:lpstr>
      <vt:lpstr>Wingdings</vt:lpstr>
      <vt:lpstr>Office Theme</vt:lpstr>
      <vt:lpstr>1_Simple Light</vt:lpstr>
      <vt:lpstr>2_Office Theme</vt:lpstr>
      <vt:lpstr>3_Office Theme</vt:lpstr>
      <vt:lpstr>8_Office Theme</vt:lpstr>
      <vt:lpstr>9_Office Theme</vt:lpstr>
      <vt:lpstr>10_Office Theme</vt:lpstr>
      <vt:lpstr>11_Office Theme</vt:lpstr>
      <vt:lpstr>4_Office Theme</vt:lpstr>
      <vt:lpstr>PowerPoint Presentation</vt:lpstr>
      <vt:lpstr>PowerPoint Presentation</vt:lpstr>
      <vt:lpstr>PowerPoint Presentation</vt:lpstr>
      <vt:lpstr>WHAT DO WE KNOW</vt:lpstr>
      <vt:lpstr>PowerPoint Presentation</vt:lpstr>
      <vt:lpstr>WHAT IS UNIVERSAL SCREENING? </vt:lpstr>
      <vt:lpstr>PowerPoint Presentation</vt:lpstr>
      <vt:lpstr>“Mental health screening is NOT A PRODUCT, but rather A PROCESS for identifying students at risk of developing mental and behavioral health challenges.”</vt:lpstr>
      <vt:lpstr>WHAT IS COMPREHENSIVE MENTAL HEALTH</vt:lpstr>
      <vt:lpstr>mental health continuum</vt:lpstr>
      <vt:lpstr>mental health continuum</vt:lpstr>
      <vt:lpstr>WHAT IS SEB-MH RISK?</vt:lpstr>
      <vt:lpstr>WHAT IS UNIVERSAL SCREENING? </vt:lpstr>
      <vt:lpstr>TRADITIONAL DETECTION METHODS</vt:lpstr>
      <vt:lpstr>Why Screen?</vt:lpstr>
      <vt:lpstr>PowerPoint Presentation</vt:lpstr>
      <vt:lpstr>SCREENING V. ASSESSMENT</vt:lpstr>
      <vt:lpstr>PowerPoint Presentation</vt:lpstr>
      <vt:lpstr>Overview of screening tool </vt:lpstr>
      <vt:lpstr>NEXT sTEPS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Elsa k Ferguson</cp:lastModifiedBy>
  <cp:revision>3</cp:revision>
  <dcterms:created xsi:type="dcterms:W3CDTF">2023-09-20T12:00:47Z</dcterms:created>
  <dcterms:modified xsi:type="dcterms:W3CDTF">2025-06-27T00:28:12Z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0x010100BFAADAB75E184446B692159110E45A7D</vt:lpwstr>
  </property>
  <property fmtid="{D5CDD505-2E9C-101B-9397-08002B2CF9AE}" pid="3" name="MediaServiceImageTags">
    <vt:lpwstr/>
  </property>
</Properties>
</file>